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6"/>
  </p:notes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8A4"/>
    <a:srgbClr val="1D4269"/>
    <a:srgbClr val="E15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/>
    <p:restoredTop sz="93043"/>
  </p:normalViewPr>
  <p:slideViewPr>
    <p:cSldViewPr snapToGrid="0">
      <p:cViewPr varScale="1">
        <p:scale>
          <a:sx n="106" d="100"/>
          <a:sy n="106" d="100"/>
        </p:scale>
        <p:origin x="8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B1AC6-EA1F-E446-AE3C-EC3F56C2BE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8B246-3C8D-9748-8635-E3875E0C0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3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B246-3C8D-9748-8635-E3875E0C0E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5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7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4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5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8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4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B80E22B-BCB0-5C4F-AF08-62A7A1ED3AB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1A9A17B-7C3A-034B-A536-56322F8ED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2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27DC9B5-B7D6-CEA4-648A-64A1735A8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4" b="7790"/>
          <a:stretch/>
        </p:blipFill>
        <p:spPr>
          <a:xfrm>
            <a:off x="0" y="-1"/>
            <a:ext cx="12192000" cy="6859715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D053396-AB54-FC5A-2A16-9D32F46E7040}"/>
              </a:ext>
            </a:extLst>
          </p:cNvPr>
          <p:cNvSpPr txBox="1">
            <a:spLocks/>
          </p:cNvSpPr>
          <p:nvPr/>
        </p:nvSpPr>
        <p:spPr>
          <a:xfrm>
            <a:off x="561473" y="5487008"/>
            <a:ext cx="5261811" cy="7980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Lato" panose="020F0502020204030203" pitchFamily="34" charset="77"/>
              </a:rPr>
              <a:t>PRESENTER’S NAME</a:t>
            </a:r>
          </a:p>
        </p:txBody>
      </p:sp>
      <p:pic>
        <p:nvPicPr>
          <p:cNvPr id="19" name="Picture 1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D23C6D8-3230-4358-849D-EF3B2278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35" y="334989"/>
            <a:ext cx="2987507" cy="798069"/>
          </a:xfrm>
          <a:prstGeom prst="rect">
            <a:avLst/>
          </a:prstGeom>
        </p:spPr>
      </p:pic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BE0B892D-79E4-55BD-B102-B33BB90C31F0}"/>
              </a:ext>
            </a:extLst>
          </p:cNvPr>
          <p:cNvSpPr txBox="1">
            <a:spLocks/>
          </p:cNvSpPr>
          <p:nvPr/>
        </p:nvSpPr>
        <p:spPr>
          <a:xfrm>
            <a:off x="609600" y="4556566"/>
            <a:ext cx="5261811" cy="7980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b="1" dirty="0">
                <a:solidFill>
                  <a:schemeClr val="bg1"/>
                </a:solidFill>
                <a:latin typeface="Lato Black" panose="020F0502020204030203" pitchFamily="34" charset="77"/>
              </a:rPr>
              <a:t>TITLE</a:t>
            </a: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583EDDC2-7748-036B-4263-014F36BAD50D}"/>
              </a:ext>
            </a:extLst>
          </p:cNvPr>
          <p:cNvSpPr/>
          <p:nvPr/>
        </p:nvSpPr>
        <p:spPr>
          <a:xfrm>
            <a:off x="8518358" y="363159"/>
            <a:ext cx="3914274" cy="481263"/>
          </a:xfrm>
          <a:prstGeom prst="parallelogram">
            <a:avLst/>
          </a:prstGeom>
          <a:solidFill>
            <a:srgbClr val="1D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606EB749-7CC2-3604-9B2B-8059CF0A81EF}"/>
              </a:ext>
            </a:extLst>
          </p:cNvPr>
          <p:cNvSpPr txBox="1">
            <a:spLocks/>
          </p:cNvSpPr>
          <p:nvPr/>
        </p:nvSpPr>
        <p:spPr>
          <a:xfrm>
            <a:off x="8823160" y="433744"/>
            <a:ext cx="2069429" cy="41067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Lato" panose="020F0502020204030203" pitchFamily="34" charset="77"/>
              </a:rPr>
              <a:t>Jan. 28, 2024</a:t>
            </a:r>
          </a:p>
        </p:txBody>
      </p:sp>
    </p:spTree>
    <p:extLst>
      <p:ext uri="{BB962C8B-B14F-4D97-AF65-F5344CB8AC3E}">
        <p14:creationId xmlns:p14="http://schemas.microsoft.com/office/powerpoint/2010/main" val="43390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E6713B6-8341-365D-2F38-7E85824C1A87}"/>
              </a:ext>
            </a:extLst>
          </p:cNvPr>
          <p:cNvSpPr/>
          <p:nvPr/>
        </p:nvSpPr>
        <p:spPr>
          <a:xfrm rot="16200000">
            <a:off x="4567990" y="-766014"/>
            <a:ext cx="6858002" cy="839002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221083-43EA-2CC5-2590-89F26FCB728C}"/>
              </a:ext>
            </a:extLst>
          </p:cNvPr>
          <p:cNvSpPr/>
          <p:nvPr/>
        </p:nvSpPr>
        <p:spPr>
          <a:xfrm>
            <a:off x="5550568" y="545432"/>
            <a:ext cx="5951621" cy="5775157"/>
          </a:xfrm>
          <a:prstGeom prst="rect">
            <a:avLst/>
          </a:prstGeom>
          <a:solidFill>
            <a:srgbClr val="1D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2C6FA-D4FC-7A9B-55D9-EC8BB017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327" y="1253446"/>
            <a:ext cx="4227577" cy="774995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3200" b="1" cap="none" dirty="0">
                <a:solidFill>
                  <a:schemeClr val="bg1"/>
                </a:solidFill>
                <a:latin typeface="Lato" panose="020F0502020204030203" pitchFamily="34" charset="77"/>
              </a:rPr>
              <a:t>TITLE</a:t>
            </a:r>
            <a:endParaRPr lang="en-US" sz="3200" cap="none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2D34F-56FB-9ECD-EA2B-A17555C4C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7" y="2463739"/>
            <a:ext cx="4317887" cy="39231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Lorem ipsum dolor sit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amet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,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consectetur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adipiscing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elit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, sed do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eiusmod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tempor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incididunt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ut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labore et dolore magna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aliqua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. Ut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enim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ad minim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veniam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,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quis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nostrud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exercitation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ullamco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laboris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nisi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ut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aliquip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ex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commodo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consequat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. Duis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aute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irure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dolor in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reprehenderit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in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voluptate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velit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esse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cillum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dolore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eu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fugiat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nulla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pariatur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Excepteur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sint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occaecat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cupidatat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non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proident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, sunt in culpa qui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officia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deserunt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mollit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anim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id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est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laborum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. 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marL="0" indent="0">
              <a:buNone/>
            </a:pP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Aenean pharetra magna ac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placerat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vestibulum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lectus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mauris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ultrices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eros.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malesuada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pellentesque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elit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eget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gravida cum sociis. Vitae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purus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faucibus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ornare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suspendisse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sed nisi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sed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viverra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Malesuada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fames ac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turpis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egestas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Ipsum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nunc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aliquet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bibendum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enim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cras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fermentum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odio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eu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feugiat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pretium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nibh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ipsum.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Imperdiet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malesuada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pellentesque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elit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eget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gravida cum. At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consectetur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lorem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donec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massa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Ante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metus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dictum at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tempor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commodo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ullamcorper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a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vestibulum. Proin libero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nunc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consequat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interdum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varius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sit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mattis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Sit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commodo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vehicula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ipsum a. Eu non diam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phasellus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vestibulum lorem sed.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cras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fermentum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odio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eu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mattis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vulputate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enim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aliquet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porttitor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luctus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Sit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nisl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suscipit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adipiscing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bibendum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est. Id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volutpat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laoreet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non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curabitur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gravida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arcu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Vitae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sapien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pellentesque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habitant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morbi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tristique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senectus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et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netus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Eleifend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mi in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posuere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7719F-493C-465C-4ECF-01B24A60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5" r="14095" b="9555"/>
          <a:stretch/>
        </p:blipFill>
        <p:spPr>
          <a:xfrm rot="16200000">
            <a:off x="-979810" y="327618"/>
            <a:ext cx="6857999" cy="6202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9B268-3B7F-DE64-F624-0D1E33B1CD25}"/>
              </a:ext>
            </a:extLst>
          </p:cNvPr>
          <p:cNvCxnSpPr>
            <a:cxnSpLocks/>
          </p:cNvCxnSpPr>
          <p:nvPr/>
        </p:nvCxnSpPr>
        <p:spPr>
          <a:xfrm>
            <a:off x="10958041" y="1556084"/>
            <a:ext cx="0" cy="41067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443D3E8-5145-6A2E-DDEC-00206C8B1804}"/>
              </a:ext>
            </a:extLst>
          </p:cNvPr>
          <p:cNvSpPr txBox="1">
            <a:spLocks/>
          </p:cNvSpPr>
          <p:nvPr/>
        </p:nvSpPr>
        <p:spPr>
          <a:xfrm>
            <a:off x="6023326" y="1734709"/>
            <a:ext cx="4227577" cy="729030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cap="none" dirty="0">
                <a:solidFill>
                  <a:schemeClr val="bg1"/>
                </a:solidFill>
                <a:latin typeface="Lato" panose="020F0502020204030203" pitchFamily="34" charset="77"/>
              </a:rPr>
              <a:t>Sub heading if needed </a:t>
            </a:r>
          </a:p>
        </p:txBody>
      </p:sp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184C99F-7DAD-58B6-2F89-9D11E1E95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742" y="704917"/>
            <a:ext cx="1294628" cy="34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C49B1E7-34F0-EBBF-4A94-7CCD62E1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8" r="1" b="4238"/>
          <a:stretch/>
        </p:blipFill>
        <p:spPr>
          <a:xfrm>
            <a:off x="0" y="0"/>
            <a:ext cx="11239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92AB08-528C-13AF-3A5B-5855C02D6FE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1D426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--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911663-A5BB-EE01-CA7F-F9E393DC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151" y="1056150"/>
            <a:ext cx="7594789" cy="601650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3200" b="1" cap="none" dirty="0">
                <a:solidFill>
                  <a:schemeClr val="bg1"/>
                </a:solidFill>
                <a:latin typeface="Lato" panose="020F0502020204030203" pitchFamily="34" charset="77"/>
              </a:rPr>
              <a:t>TITLE</a:t>
            </a:r>
            <a:endParaRPr lang="en-US" sz="3200" cap="none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98DA1B-2DA7-0336-95E7-96957CBC0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217" y="2124729"/>
            <a:ext cx="7729728" cy="310198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Lorem ipsum dolor sit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amet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,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consectetur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adipiscing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elit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, sed do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eiusmod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tempor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incididunt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ut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labore et dolore magna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aliqua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. Ut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enim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ad minim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veniam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,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quis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nostrud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exercitation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ullamco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laboris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nisi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ut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aliquip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ex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ea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commodo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consequat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. Duis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aute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irure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dolor in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reprehenderit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in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voluptate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velit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esse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cillum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dolore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eu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fugiat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nulla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pariatur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.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Excepteur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sint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occaecat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cupidatat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non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proident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, sunt in culpa qui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officia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deserunt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mollit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anim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id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est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laborum</a:t>
            </a:r>
            <a:r>
              <a:rPr lang="en-US" sz="1200" u="none" strike="noStrik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77"/>
              </a:rPr>
              <a:t>.</a:t>
            </a:r>
          </a:p>
          <a:p>
            <a:pPr marL="0" indent="0">
              <a:buNone/>
            </a:pPr>
            <a:endParaRPr 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 Light" panose="020F0302020204030203" pitchFamily="34" charset="77"/>
            </a:endParaRPr>
          </a:p>
          <a:p>
            <a:pPr marL="0" indent="0">
              <a:buNone/>
            </a:pP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Aenean pharetra magna ac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placerat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vestibulum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lectus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mauris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ultrices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eros.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malesuada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pellentesque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elit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eget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gravida cum sociis. Vitae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purus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faucibus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ornare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suspendisse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sed nisi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sed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viverra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Malesuada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fames ac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turpis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egestas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Ipsum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nunc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aliquet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bibendum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enim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cras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fermentum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odio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eu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feugiat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pretium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nibh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ipsum.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Imperdiet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malesuada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pellentesque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elit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eget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gravida cum. At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consectetur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lorem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donec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massa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Ante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metus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dictum at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tempor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commodo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ullamcorper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a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vestibulum. Proin libero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nunc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consequat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interdum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varius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sit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mattis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Sit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commodo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vehicula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ipsum a. Eu non diam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phasellus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vestibulum lorem sed.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Facilisi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cras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fermentum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odio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eu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mattis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vulputate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enim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aliquet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porttitor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luctus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Sit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amet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nisl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suscipit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adipiscing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bibendum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est. Id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volutpat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lacus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laoreet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non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curabitur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gravida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arcu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Vitae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sapien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pellentesque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habitant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morbi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tristique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senectus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et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netus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Eleifend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mi in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nulla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2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posuere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.</a:t>
            </a:r>
            <a:endParaRPr 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B90400-FAF2-24F2-CFF4-905534F716AA}"/>
              </a:ext>
            </a:extLst>
          </p:cNvPr>
          <p:cNvSpPr/>
          <p:nvPr/>
        </p:nvSpPr>
        <p:spPr>
          <a:xfrm>
            <a:off x="11211168" y="-1"/>
            <a:ext cx="980832" cy="6857999"/>
          </a:xfrm>
          <a:prstGeom prst="rect">
            <a:avLst/>
          </a:prstGeom>
          <a:solidFill>
            <a:srgbClr val="2F68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and black logo&#10;&#10;Description automatically generated">
            <a:extLst>
              <a:ext uri="{FF2B5EF4-FFF2-40B4-BE49-F238E27FC236}">
                <a16:creationId xmlns:a16="http://schemas.microsoft.com/office/drawing/2014/main" id="{8A521189-518B-E76A-266B-A518835F3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074" y="236349"/>
            <a:ext cx="443020" cy="740044"/>
          </a:xfrm>
          <a:prstGeom prst="rect">
            <a:avLst/>
          </a:prstGeom>
        </p:spPr>
      </p:pic>
      <p:pic>
        <p:nvPicPr>
          <p:cNvPr id="12" name="Picture 1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06EFB07-44F1-1D2C-2840-F09854DB8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17" y="6116466"/>
            <a:ext cx="1294628" cy="34584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B35A7A-AD48-3E22-3907-D102736B413D}"/>
              </a:ext>
            </a:extLst>
          </p:cNvPr>
          <p:cNvCxnSpPr>
            <a:cxnSpLocks/>
          </p:cNvCxnSpPr>
          <p:nvPr/>
        </p:nvCxnSpPr>
        <p:spPr>
          <a:xfrm>
            <a:off x="11211168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4BEE5109-34DA-C549-5CEE-76F5FA01596E}"/>
              </a:ext>
            </a:extLst>
          </p:cNvPr>
          <p:cNvSpPr txBox="1">
            <a:spLocks/>
          </p:cNvSpPr>
          <p:nvPr/>
        </p:nvSpPr>
        <p:spPr>
          <a:xfrm>
            <a:off x="1868423" y="1403725"/>
            <a:ext cx="4227577" cy="729030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cap="none" dirty="0">
                <a:solidFill>
                  <a:schemeClr val="bg1"/>
                </a:solidFill>
                <a:latin typeface="Lato" panose="020F0502020204030203" pitchFamily="34" charset="77"/>
              </a:rPr>
              <a:t>Sub heading if needed </a:t>
            </a:r>
          </a:p>
        </p:txBody>
      </p:sp>
    </p:spTree>
    <p:extLst>
      <p:ext uri="{BB962C8B-B14F-4D97-AF65-F5344CB8AC3E}">
        <p14:creationId xmlns:p14="http://schemas.microsoft.com/office/powerpoint/2010/main" val="211033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08AE3-5AC1-E9AF-4378-3CF2E48D0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220B5AB-8D62-6808-79F1-55D9944E9F7A}"/>
              </a:ext>
            </a:extLst>
          </p:cNvPr>
          <p:cNvSpPr/>
          <p:nvPr/>
        </p:nvSpPr>
        <p:spPr>
          <a:xfrm flipH="1">
            <a:off x="-1" y="-19020"/>
            <a:ext cx="13106401" cy="6877017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902E9F-FE7A-EA10-FB4A-79D6149F547B}"/>
              </a:ext>
            </a:extLst>
          </p:cNvPr>
          <p:cNvSpPr/>
          <p:nvPr/>
        </p:nvSpPr>
        <p:spPr>
          <a:xfrm>
            <a:off x="0" y="6357030"/>
            <a:ext cx="13106400" cy="512842"/>
          </a:xfrm>
          <a:prstGeom prst="rect">
            <a:avLst/>
          </a:prstGeom>
          <a:solidFill>
            <a:srgbClr val="2F68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852A89-9A1C-79D1-F340-57F67BF5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0" y="2706378"/>
            <a:ext cx="2539469" cy="601650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3200" b="1" cap="none" dirty="0">
                <a:solidFill>
                  <a:srgbClr val="1D4269"/>
                </a:solidFill>
                <a:latin typeface="Lato" panose="020F0502020204030203" pitchFamily="34" charset="77"/>
              </a:rPr>
              <a:t>CONTACT </a:t>
            </a:r>
            <a:endParaRPr lang="en-US" sz="3200" cap="none" dirty="0">
              <a:solidFill>
                <a:srgbClr val="1D4269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025F6B8-122F-1160-A8F2-287AC10DF549}"/>
              </a:ext>
            </a:extLst>
          </p:cNvPr>
          <p:cNvSpPr txBox="1">
            <a:spLocks/>
          </p:cNvSpPr>
          <p:nvPr/>
        </p:nvSpPr>
        <p:spPr>
          <a:xfrm>
            <a:off x="477770" y="3053958"/>
            <a:ext cx="3153137" cy="134358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600" cap="none" dirty="0">
                <a:solidFill>
                  <a:srgbClr val="1D4269"/>
                </a:solidFill>
                <a:latin typeface="Lato" panose="020F0502020204030203" pitchFamily="34" charset="77"/>
              </a:rPr>
              <a:t>Name</a:t>
            </a:r>
          </a:p>
          <a:p>
            <a:pPr algn="l">
              <a:lnSpc>
                <a:spcPct val="150000"/>
              </a:lnSpc>
            </a:pPr>
            <a:r>
              <a:rPr lang="en-US" sz="1600" cap="none" dirty="0">
                <a:solidFill>
                  <a:srgbClr val="1D4269"/>
                </a:solidFill>
                <a:latin typeface="Lato" panose="020F0502020204030203" pitchFamily="34" charset="77"/>
              </a:rPr>
              <a:t>Phone</a:t>
            </a:r>
          </a:p>
          <a:p>
            <a:pPr algn="l">
              <a:lnSpc>
                <a:spcPct val="150000"/>
              </a:lnSpc>
            </a:pPr>
            <a:r>
              <a:rPr lang="en-US" sz="1600" cap="none" dirty="0">
                <a:solidFill>
                  <a:srgbClr val="1D4269"/>
                </a:solidFill>
                <a:latin typeface="Lato" panose="020F0502020204030203" pitchFamily="34" charset="77"/>
              </a:rPr>
              <a:t>Email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501383-9A9F-C291-3A56-40B25690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70" y="761046"/>
            <a:ext cx="4996438" cy="107994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ln w="0"/>
                <a:solidFill>
                  <a:srgbClr val="1D4269"/>
                </a:solidFill>
                <a:latin typeface="Lato Black" panose="020F0502020204030203" pitchFamily="34" charset="77"/>
              </a:rPr>
              <a:t>QUESTIONS?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EC06D4-277B-2E0E-C75B-A2186976F3DC}"/>
              </a:ext>
            </a:extLst>
          </p:cNvPr>
          <p:cNvCxnSpPr/>
          <p:nvPr/>
        </p:nvCxnSpPr>
        <p:spPr>
          <a:xfrm>
            <a:off x="7415372" y="5932613"/>
            <a:ext cx="27720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B4373A9-AD09-1B64-E15D-95170ACCA718}"/>
              </a:ext>
            </a:extLst>
          </p:cNvPr>
          <p:cNvSpPr txBox="1">
            <a:spLocks/>
          </p:cNvSpPr>
          <p:nvPr/>
        </p:nvSpPr>
        <p:spPr>
          <a:xfrm>
            <a:off x="77205" y="6290056"/>
            <a:ext cx="3085456" cy="622440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none" dirty="0" err="1">
                <a:solidFill>
                  <a:schemeClr val="bg1"/>
                </a:solidFill>
                <a:latin typeface="Lato" panose="020F0502020204030203" pitchFamily="34" charset="77"/>
              </a:rPr>
              <a:t>www.wvc.edu</a:t>
            </a:r>
            <a:endParaRPr lang="en-US" sz="1800" cap="none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C2F1DE-C8A8-BABE-9B4A-6B66309C015E}"/>
              </a:ext>
            </a:extLst>
          </p:cNvPr>
          <p:cNvSpPr/>
          <p:nvPr/>
        </p:nvSpPr>
        <p:spPr>
          <a:xfrm rot="1031130">
            <a:off x="7136421" y="-2411477"/>
            <a:ext cx="7449433" cy="10308097"/>
          </a:xfrm>
          <a:prstGeom prst="ellipse">
            <a:avLst/>
          </a:prstGeom>
          <a:solidFill>
            <a:srgbClr val="1D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AE9CAF-BAAA-1E93-4BE3-6287099DF852}"/>
              </a:ext>
            </a:extLst>
          </p:cNvPr>
          <p:cNvSpPr/>
          <p:nvPr/>
        </p:nvSpPr>
        <p:spPr>
          <a:xfrm>
            <a:off x="7327202" y="305316"/>
            <a:ext cx="7928161" cy="7928161"/>
          </a:xfrm>
          <a:prstGeom prst="ellipse">
            <a:avLst/>
          </a:prstGeom>
          <a:blipFill>
            <a:blip r:embed="rId2"/>
            <a:srcRect/>
            <a:stretch>
              <a:fillRect l="-17924" t="-33452" r="2470" b="-3973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9048EBB-A971-1967-8759-6F1FEA45C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6" y="5352072"/>
            <a:ext cx="2832862" cy="7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1024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{E65F2A3D-74EF-F24C-9B11-DA27EA1E7896}tf10001120</Template>
  <TotalTime>318</TotalTime>
  <Words>499</Words>
  <Application>Microsoft Office PowerPoint</Application>
  <PresentationFormat>Widescreen</PresentationFormat>
  <Paragraphs>21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Gill Sans MT</vt:lpstr>
      <vt:lpstr>Lato</vt:lpstr>
      <vt:lpstr>Lato Black</vt:lpstr>
      <vt:lpstr>Lato Light</vt:lpstr>
      <vt:lpstr>Parcel</vt:lpstr>
      <vt:lpstr>PowerPoint Presentation</vt:lpstr>
      <vt:lpstr>TITLE</vt:lpstr>
      <vt:lpstr>TITLE</vt:lpstr>
      <vt:lpstr>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Leah Melquist</dc:creator>
  <cp:lastModifiedBy>Theresa Taylor</cp:lastModifiedBy>
  <cp:revision>6</cp:revision>
  <dcterms:created xsi:type="dcterms:W3CDTF">2024-01-26T17:48:59Z</dcterms:created>
  <dcterms:modified xsi:type="dcterms:W3CDTF">2024-02-09T15:59:21Z</dcterms:modified>
</cp:coreProperties>
</file>