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7" r:id="rId5"/>
    <p:sldId id="258" r:id="rId6"/>
    <p:sldId id="259" r:id="rId7"/>
    <p:sldId id="260" r:id="rId8"/>
    <p:sldId id="267" r:id="rId9"/>
    <p:sldId id="268" r:id="rId10"/>
    <p:sldId id="269" r:id="rId11"/>
    <p:sldId id="283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  <a:srgbClr val="4E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761AEB-E2FB-4D2B-A9D6-C92CF85293C3}" v="92" dt="2020-05-12T11:58:02.837"/>
    <p1510:client id="{D05AD81E-4429-72BF-64F8-E3BB414F65EE}" v="80" dt="2020-05-19T19:43:58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" userId="6eb54ebf-49e3-427f-be3f-f18d0fa08dd3" providerId="ADAL" clId="{9F761AEB-E2FB-4D2B-A9D6-C92CF85293C3}"/>
    <pc:docChg chg="undo custSel addSld delSld modSld">
      <pc:chgData name="Jason" userId="6eb54ebf-49e3-427f-be3f-f18d0fa08dd3" providerId="ADAL" clId="{9F761AEB-E2FB-4D2B-A9D6-C92CF85293C3}" dt="2020-05-12T11:59:18.477" v="1364" actId="1076"/>
      <pc:docMkLst>
        <pc:docMk/>
      </pc:docMkLst>
      <pc:sldChg chg="modSp mod">
        <pc:chgData name="Jason" userId="6eb54ebf-49e3-427f-be3f-f18d0fa08dd3" providerId="ADAL" clId="{9F761AEB-E2FB-4D2B-A9D6-C92CF85293C3}" dt="2020-05-12T11:01:12.799" v="209" actId="1076"/>
        <pc:sldMkLst>
          <pc:docMk/>
          <pc:sldMk cId="4001633462" sldId="258"/>
        </pc:sldMkLst>
        <pc:spChg chg="mod">
          <ac:chgData name="Jason" userId="6eb54ebf-49e3-427f-be3f-f18d0fa08dd3" providerId="ADAL" clId="{9F761AEB-E2FB-4D2B-A9D6-C92CF85293C3}" dt="2020-05-12T10:48:59.849" v="89" actId="20577"/>
          <ac:spMkLst>
            <pc:docMk/>
            <pc:sldMk cId="4001633462" sldId="258"/>
            <ac:spMk id="3" creationId="{00000000-0000-0000-0000-000000000000}"/>
          </ac:spMkLst>
        </pc:spChg>
        <pc:spChg chg="mod">
          <ac:chgData name="Jason" userId="6eb54ebf-49e3-427f-be3f-f18d0fa08dd3" providerId="ADAL" clId="{9F761AEB-E2FB-4D2B-A9D6-C92CF85293C3}" dt="2020-05-12T10:51:11.066" v="135" actId="20577"/>
          <ac:spMkLst>
            <pc:docMk/>
            <pc:sldMk cId="4001633462" sldId="258"/>
            <ac:spMk id="4" creationId="{00000000-0000-0000-0000-000000000000}"/>
          </ac:spMkLst>
        </pc:spChg>
        <pc:picChg chg="mod">
          <ac:chgData name="Jason" userId="6eb54ebf-49e3-427f-be3f-f18d0fa08dd3" providerId="ADAL" clId="{9F761AEB-E2FB-4D2B-A9D6-C92CF85293C3}" dt="2020-05-12T11:01:12.799" v="209" actId="1076"/>
          <ac:picMkLst>
            <pc:docMk/>
            <pc:sldMk cId="4001633462" sldId="258"/>
            <ac:picMk id="5" creationId="{00000000-0000-0000-0000-000000000000}"/>
          </ac:picMkLst>
        </pc:picChg>
      </pc:sldChg>
      <pc:sldChg chg="addSp delSp modSp mod">
        <pc:chgData name="Jason" userId="6eb54ebf-49e3-427f-be3f-f18d0fa08dd3" providerId="ADAL" clId="{9F761AEB-E2FB-4D2B-A9D6-C92CF85293C3}" dt="2020-05-12T11:01:21.720" v="211"/>
        <pc:sldMkLst>
          <pc:docMk/>
          <pc:sldMk cId="781764050" sldId="259"/>
        </pc:sldMkLst>
        <pc:spChg chg="mod">
          <ac:chgData name="Jason" userId="6eb54ebf-49e3-427f-be3f-f18d0fa08dd3" providerId="ADAL" clId="{9F761AEB-E2FB-4D2B-A9D6-C92CF85293C3}" dt="2020-05-12T10:53:39.606" v="206" actId="20577"/>
          <ac:spMkLst>
            <pc:docMk/>
            <pc:sldMk cId="781764050" sldId="259"/>
            <ac:spMk id="5" creationId="{00000000-0000-0000-0000-000000000000}"/>
          </ac:spMkLst>
        </pc:spChg>
        <pc:spChg chg="add mod">
          <ac:chgData name="Jason" userId="6eb54ebf-49e3-427f-be3f-f18d0fa08dd3" providerId="ADAL" clId="{9F761AEB-E2FB-4D2B-A9D6-C92CF85293C3}" dt="2020-05-12T11:01:20.713" v="210" actId="478"/>
          <ac:spMkLst>
            <pc:docMk/>
            <pc:sldMk cId="781764050" sldId="259"/>
            <ac:spMk id="6" creationId="{B56F114F-408F-445F-8DBF-F34B5EA98BA2}"/>
          </ac:spMkLst>
        </pc:spChg>
        <pc:picChg chg="del">
          <ac:chgData name="Jason" userId="6eb54ebf-49e3-427f-be3f-f18d0fa08dd3" providerId="ADAL" clId="{9F761AEB-E2FB-4D2B-A9D6-C92CF85293C3}" dt="2020-05-12T11:01:20.713" v="210" actId="478"/>
          <ac:picMkLst>
            <pc:docMk/>
            <pc:sldMk cId="781764050" sldId="259"/>
            <ac:picMk id="4" creationId="{00000000-0000-0000-0000-000000000000}"/>
          </ac:picMkLst>
        </pc:picChg>
        <pc:picChg chg="add mod">
          <ac:chgData name="Jason" userId="6eb54ebf-49e3-427f-be3f-f18d0fa08dd3" providerId="ADAL" clId="{9F761AEB-E2FB-4D2B-A9D6-C92CF85293C3}" dt="2020-05-12T11:01:21.720" v="211"/>
          <ac:picMkLst>
            <pc:docMk/>
            <pc:sldMk cId="781764050" sldId="259"/>
            <ac:picMk id="7" creationId="{6E296CA8-0886-4281-9798-730A03371A43}"/>
          </ac:picMkLst>
        </pc:picChg>
      </pc:sldChg>
      <pc:sldChg chg="addSp delSp modSp mod">
        <pc:chgData name="Jason" userId="6eb54ebf-49e3-427f-be3f-f18d0fa08dd3" providerId="ADAL" clId="{9F761AEB-E2FB-4D2B-A9D6-C92CF85293C3}" dt="2020-05-12T11:04:11.183" v="303" actId="404"/>
        <pc:sldMkLst>
          <pc:docMk/>
          <pc:sldMk cId="3476261372" sldId="260"/>
        </pc:sldMkLst>
        <pc:spChg chg="mod">
          <ac:chgData name="Jason" userId="6eb54ebf-49e3-427f-be3f-f18d0fa08dd3" providerId="ADAL" clId="{9F761AEB-E2FB-4D2B-A9D6-C92CF85293C3}" dt="2020-05-12T11:02:00.359" v="239" actId="20577"/>
          <ac:spMkLst>
            <pc:docMk/>
            <pc:sldMk cId="3476261372" sldId="260"/>
            <ac:spMk id="2" creationId="{00000000-0000-0000-0000-000000000000}"/>
          </ac:spMkLst>
        </pc:spChg>
        <pc:spChg chg="mod">
          <ac:chgData name="Jason" userId="6eb54ebf-49e3-427f-be3f-f18d0fa08dd3" providerId="ADAL" clId="{9F761AEB-E2FB-4D2B-A9D6-C92CF85293C3}" dt="2020-05-12T11:04:11.183" v="303" actId="404"/>
          <ac:spMkLst>
            <pc:docMk/>
            <pc:sldMk cId="3476261372" sldId="260"/>
            <ac:spMk id="3" creationId="{00000000-0000-0000-0000-000000000000}"/>
          </ac:spMkLst>
        </pc:spChg>
        <pc:picChg chg="del mod">
          <ac:chgData name="Jason" userId="6eb54ebf-49e3-427f-be3f-f18d0fa08dd3" providerId="ADAL" clId="{9F761AEB-E2FB-4D2B-A9D6-C92CF85293C3}" dt="2020-05-12T11:01:36.336" v="212" actId="478"/>
          <ac:picMkLst>
            <pc:docMk/>
            <pc:sldMk cId="3476261372" sldId="260"/>
            <ac:picMk id="4" creationId="{00000000-0000-0000-0000-000000000000}"/>
          </ac:picMkLst>
        </pc:picChg>
        <pc:picChg chg="add mod">
          <ac:chgData name="Jason" userId="6eb54ebf-49e3-427f-be3f-f18d0fa08dd3" providerId="ADAL" clId="{9F761AEB-E2FB-4D2B-A9D6-C92CF85293C3}" dt="2020-05-12T11:01:37.443" v="213"/>
          <ac:picMkLst>
            <pc:docMk/>
            <pc:sldMk cId="3476261372" sldId="260"/>
            <ac:picMk id="5" creationId="{A23679B9-D95B-4EA5-A2D3-E81D7032521C}"/>
          </ac:picMkLst>
        </pc:picChg>
      </pc:sldChg>
      <pc:sldChg chg="del">
        <pc:chgData name="Jason" userId="6eb54ebf-49e3-427f-be3f-f18d0fa08dd3" providerId="ADAL" clId="{9F761AEB-E2FB-4D2B-A9D6-C92CF85293C3}" dt="2020-05-12T11:48:00.703" v="1096" actId="47"/>
        <pc:sldMkLst>
          <pc:docMk/>
          <pc:sldMk cId="1412540694" sldId="261"/>
        </pc:sldMkLst>
      </pc:sldChg>
      <pc:sldChg chg="del">
        <pc:chgData name="Jason" userId="6eb54ebf-49e3-427f-be3f-f18d0fa08dd3" providerId="ADAL" clId="{9F761AEB-E2FB-4D2B-A9D6-C92CF85293C3}" dt="2020-05-12T11:48:00.703" v="1096" actId="47"/>
        <pc:sldMkLst>
          <pc:docMk/>
          <pc:sldMk cId="3332002184" sldId="266"/>
        </pc:sldMkLst>
      </pc:sldChg>
      <pc:sldChg chg="modSp add mod">
        <pc:chgData name="Jason" userId="6eb54ebf-49e3-427f-be3f-f18d0fa08dd3" providerId="ADAL" clId="{9F761AEB-E2FB-4D2B-A9D6-C92CF85293C3}" dt="2020-05-12T11:06:04.134" v="371"/>
        <pc:sldMkLst>
          <pc:docMk/>
          <pc:sldMk cId="1487376754" sldId="267"/>
        </pc:sldMkLst>
        <pc:spChg chg="mod">
          <ac:chgData name="Jason" userId="6eb54ebf-49e3-427f-be3f-f18d0fa08dd3" providerId="ADAL" clId="{9F761AEB-E2FB-4D2B-A9D6-C92CF85293C3}" dt="2020-05-12T11:04:17.918" v="305" actId="1076"/>
          <ac:spMkLst>
            <pc:docMk/>
            <pc:sldMk cId="1487376754" sldId="267"/>
            <ac:spMk id="2" creationId="{00000000-0000-0000-0000-000000000000}"/>
          </ac:spMkLst>
        </pc:spChg>
        <pc:spChg chg="mod">
          <ac:chgData name="Jason" userId="6eb54ebf-49e3-427f-be3f-f18d0fa08dd3" providerId="ADAL" clId="{9F761AEB-E2FB-4D2B-A9D6-C92CF85293C3}" dt="2020-05-12T11:06:04.134" v="371"/>
          <ac:spMkLst>
            <pc:docMk/>
            <pc:sldMk cId="1487376754" sldId="267"/>
            <ac:spMk id="3" creationId="{00000000-0000-0000-0000-000000000000}"/>
          </ac:spMkLst>
        </pc:spChg>
      </pc:sldChg>
      <pc:sldChg chg="modSp add mod">
        <pc:chgData name="Jason" userId="6eb54ebf-49e3-427f-be3f-f18d0fa08dd3" providerId="ADAL" clId="{9F761AEB-E2FB-4D2B-A9D6-C92CF85293C3}" dt="2020-05-12T11:07:27.814" v="430" actId="113"/>
        <pc:sldMkLst>
          <pc:docMk/>
          <pc:sldMk cId="1009232180" sldId="268"/>
        </pc:sldMkLst>
        <pc:spChg chg="mod">
          <ac:chgData name="Jason" userId="6eb54ebf-49e3-427f-be3f-f18d0fa08dd3" providerId="ADAL" clId="{9F761AEB-E2FB-4D2B-A9D6-C92CF85293C3}" dt="2020-05-12T11:07:27.814" v="430" actId="113"/>
          <ac:spMkLst>
            <pc:docMk/>
            <pc:sldMk cId="1009232180" sldId="268"/>
            <ac:spMk id="3" creationId="{00000000-0000-0000-0000-000000000000}"/>
          </ac:spMkLst>
        </pc:spChg>
      </pc:sldChg>
      <pc:sldChg chg="add del">
        <pc:chgData name="Jason" userId="6eb54ebf-49e3-427f-be3f-f18d0fa08dd3" providerId="ADAL" clId="{9F761AEB-E2FB-4D2B-A9D6-C92CF85293C3}" dt="2020-05-12T11:04:48.039" v="321"/>
        <pc:sldMkLst>
          <pc:docMk/>
          <pc:sldMk cId="3253263208" sldId="268"/>
        </pc:sldMkLst>
      </pc:sldChg>
      <pc:sldChg chg="modSp add mod">
        <pc:chgData name="Jason" userId="6eb54ebf-49e3-427f-be3f-f18d0fa08dd3" providerId="ADAL" clId="{9F761AEB-E2FB-4D2B-A9D6-C92CF85293C3}" dt="2020-05-12T11:08:28.819" v="472" actId="20577"/>
        <pc:sldMkLst>
          <pc:docMk/>
          <pc:sldMk cId="3308082551" sldId="269"/>
        </pc:sldMkLst>
        <pc:spChg chg="mod">
          <ac:chgData name="Jason" userId="6eb54ebf-49e3-427f-be3f-f18d0fa08dd3" providerId="ADAL" clId="{9F761AEB-E2FB-4D2B-A9D6-C92CF85293C3}" dt="2020-05-12T11:08:28.819" v="472" actId="20577"/>
          <ac:spMkLst>
            <pc:docMk/>
            <pc:sldMk cId="3308082551" sldId="269"/>
            <ac:spMk id="3" creationId="{00000000-0000-0000-0000-000000000000}"/>
          </ac:spMkLst>
        </pc:spChg>
      </pc:sldChg>
      <pc:sldChg chg="modSp add mod">
        <pc:chgData name="Jason" userId="6eb54ebf-49e3-427f-be3f-f18d0fa08dd3" providerId="ADAL" clId="{9F761AEB-E2FB-4D2B-A9D6-C92CF85293C3}" dt="2020-05-12T11:09:36.818" v="516" actId="20577"/>
        <pc:sldMkLst>
          <pc:docMk/>
          <pc:sldMk cId="2824827930" sldId="270"/>
        </pc:sldMkLst>
        <pc:spChg chg="mod">
          <ac:chgData name="Jason" userId="6eb54ebf-49e3-427f-be3f-f18d0fa08dd3" providerId="ADAL" clId="{9F761AEB-E2FB-4D2B-A9D6-C92CF85293C3}" dt="2020-05-12T11:09:36.818" v="516" actId="20577"/>
          <ac:spMkLst>
            <pc:docMk/>
            <pc:sldMk cId="2824827930" sldId="270"/>
            <ac:spMk id="3" creationId="{00000000-0000-0000-0000-000000000000}"/>
          </ac:spMkLst>
        </pc:spChg>
      </pc:sldChg>
      <pc:sldChg chg="modSp add mod">
        <pc:chgData name="Jason" userId="6eb54ebf-49e3-427f-be3f-f18d0fa08dd3" providerId="ADAL" clId="{9F761AEB-E2FB-4D2B-A9D6-C92CF85293C3}" dt="2020-05-12T11:10:27.778" v="552" actId="20577"/>
        <pc:sldMkLst>
          <pc:docMk/>
          <pc:sldMk cId="2959011025" sldId="271"/>
        </pc:sldMkLst>
        <pc:spChg chg="mod">
          <ac:chgData name="Jason" userId="6eb54ebf-49e3-427f-be3f-f18d0fa08dd3" providerId="ADAL" clId="{9F761AEB-E2FB-4D2B-A9D6-C92CF85293C3}" dt="2020-05-12T11:10:27.778" v="552" actId="20577"/>
          <ac:spMkLst>
            <pc:docMk/>
            <pc:sldMk cId="2959011025" sldId="271"/>
            <ac:spMk id="3" creationId="{00000000-0000-0000-0000-000000000000}"/>
          </ac:spMkLst>
        </pc:spChg>
      </pc:sldChg>
      <pc:sldChg chg="modSp add mod">
        <pc:chgData name="Jason" userId="6eb54ebf-49e3-427f-be3f-f18d0fa08dd3" providerId="ADAL" clId="{9F761AEB-E2FB-4D2B-A9D6-C92CF85293C3}" dt="2020-05-12T11:13:04.305" v="609" actId="20577"/>
        <pc:sldMkLst>
          <pc:docMk/>
          <pc:sldMk cId="398279438" sldId="272"/>
        </pc:sldMkLst>
        <pc:spChg chg="mod">
          <ac:chgData name="Jason" userId="6eb54ebf-49e3-427f-be3f-f18d0fa08dd3" providerId="ADAL" clId="{9F761AEB-E2FB-4D2B-A9D6-C92CF85293C3}" dt="2020-05-12T11:13:04.305" v="609" actId="20577"/>
          <ac:spMkLst>
            <pc:docMk/>
            <pc:sldMk cId="398279438" sldId="272"/>
            <ac:spMk id="3" creationId="{00000000-0000-0000-0000-000000000000}"/>
          </ac:spMkLst>
        </pc:spChg>
      </pc:sldChg>
      <pc:sldChg chg="addSp modSp add mod">
        <pc:chgData name="Jason" userId="6eb54ebf-49e3-427f-be3f-f18d0fa08dd3" providerId="ADAL" clId="{9F761AEB-E2FB-4D2B-A9D6-C92CF85293C3}" dt="2020-05-12T11:14:48.773" v="618" actId="1076"/>
        <pc:sldMkLst>
          <pc:docMk/>
          <pc:sldMk cId="1993612347" sldId="273"/>
        </pc:sldMkLst>
        <pc:spChg chg="mod">
          <ac:chgData name="Jason" userId="6eb54ebf-49e3-427f-be3f-f18d0fa08dd3" providerId="ADAL" clId="{9F761AEB-E2FB-4D2B-A9D6-C92CF85293C3}" dt="2020-05-12T11:13:38.413" v="611" actId="20577"/>
          <ac:spMkLst>
            <pc:docMk/>
            <pc:sldMk cId="1993612347" sldId="273"/>
            <ac:spMk id="3" creationId="{00000000-0000-0000-0000-000000000000}"/>
          </ac:spMkLst>
        </pc:spChg>
        <pc:picChg chg="add mod">
          <ac:chgData name="Jason" userId="6eb54ebf-49e3-427f-be3f-f18d0fa08dd3" providerId="ADAL" clId="{9F761AEB-E2FB-4D2B-A9D6-C92CF85293C3}" dt="2020-05-12T11:14:48.773" v="618" actId="1076"/>
          <ac:picMkLst>
            <pc:docMk/>
            <pc:sldMk cId="1993612347" sldId="273"/>
            <ac:picMk id="6" creationId="{B3904F80-1FC7-4432-9393-139BB19A44F2}"/>
          </ac:picMkLst>
        </pc:picChg>
      </pc:sldChg>
      <pc:sldChg chg="add del">
        <pc:chgData name="Jason" userId="6eb54ebf-49e3-427f-be3f-f18d0fa08dd3" providerId="ADAL" clId="{9F761AEB-E2FB-4D2B-A9D6-C92CF85293C3}" dt="2020-05-12T11:13:58.939" v="613"/>
        <pc:sldMkLst>
          <pc:docMk/>
          <pc:sldMk cId="2723393395" sldId="274"/>
        </pc:sldMkLst>
      </pc:sldChg>
      <pc:sldChg chg="delSp modSp add mod">
        <pc:chgData name="Jason" userId="6eb54ebf-49e3-427f-be3f-f18d0fa08dd3" providerId="ADAL" clId="{9F761AEB-E2FB-4D2B-A9D6-C92CF85293C3}" dt="2020-05-12T11:16:40.807" v="645" actId="20577"/>
        <pc:sldMkLst>
          <pc:docMk/>
          <pc:sldMk cId="2832182622" sldId="274"/>
        </pc:sldMkLst>
        <pc:spChg chg="mod">
          <ac:chgData name="Jason" userId="6eb54ebf-49e3-427f-be3f-f18d0fa08dd3" providerId="ADAL" clId="{9F761AEB-E2FB-4D2B-A9D6-C92CF85293C3}" dt="2020-05-12T11:16:40.807" v="645" actId="20577"/>
          <ac:spMkLst>
            <pc:docMk/>
            <pc:sldMk cId="2832182622" sldId="274"/>
            <ac:spMk id="3" creationId="{00000000-0000-0000-0000-000000000000}"/>
          </ac:spMkLst>
        </pc:spChg>
        <pc:picChg chg="del">
          <ac:chgData name="Jason" userId="6eb54ebf-49e3-427f-be3f-f18d0fa08dd3" providerId="ADAL" clId="{9F761AEB-E2FB-4D2B-A9D6-C92CF85293C3}" dt="2020-05-12T11:16:17.830" v="620" actId="478"/>
          <ac:picMkLst>
            <pc:docMk/>
            <pc:sldMk cId="2832182622" sldId="274"/>
            <ac:picMk id="6" creationId="{B3904F80-1FC7-4432-9393-139BB19A44F2}"/>
          </ac:picMkLst>
        </pc:picChg>
      </pc:sldChg>
      <pc:sldChg chg="modSp add mod">
        <pc:chgData name="Jason" userId="6eb54ebf-49e3-427f-be3f-f18d0fa08dd3" providerId="ADAL" clId="{9F761AEB-E2FB-4D2B-A9D6-C92CF85293C3}" dt="2020-05-12T11:22:43.844" v="738" actId="20577"/>
        <pc:sldMkLst>
          <pc:docMk/>
          <pc:sldMk cId="187466745" sldId="275"/>
        </pc:sldMkLst>
        <pc:spChg chg="mod">
          <ac:chgData name="Jason" userId="6eb54ebf-49e3-427f-be3f-f18d0fa08dd3" providerId="ADAL" clId="{9F761AEB-E2FB-4D2B-A9D6-C92CF85293C3}" dt="2020-05-12T11:22:43.844" v="738" actId="20577"/>
          <ac:spMkLst>
            <pc:docMk/>
            <pc:sldMk cId="187466745" sldId="275"/>
            <ac:spMk id="3" creationId="{00000000-0000-0000-0000-000000000000}"/>
          </ac:spMkLst>
        </pc:spChg>
      </pc:sldChg>
      <pc:sldChg chg="modSp add mod">
        <pc:chgData name="Jason" userId="6eb54ebf-49e3-427f-be3f-f18d0fa08dd3" providerId="ADAL" clId="{9F761AEB-E2FB-4D2B-A9D6-C92CF85293C3}" dt="2020-05-12T11:25:46.979" v="778" actId="113"/>
        <pc:sldMkLst>
          <pc:docMk/>
          <pc:sldMk cId="1077652329" sldId="276"/>
        </pc:sldMkLst>
        <pc:spChg chg="mod">
          <ac:chgData name="Jason" userId="6eb54ebf-49e3-427f-be3f-f18d0fa08dd3" providerId="ADAL" clId="{9F761AEB-E2FB-4D2B-A9D6-C92CF85293C3}" dt="2020-05-12T11:25:46.979" v="778" actId="113"/>
          <ac:spMkLst>
            <pc:docMk/>
            <pc:sldMk cId="1077652329" sldId="276"/>
            <ac:spMk id="3" creationId="{00000000-0000-0000-0000-000000000000}"/>
          </ac:spMkLst>
        </pc:spChg>
      </pc:sldChg>
      <pc:sldChg chg="modSp add mod">
        <pc:chgData name="Jason" userId="6eb54ebf-49e3-427f-be3f-f18d0fa08dd3" providerId="ADAL" clId="{9F761AEB-E2FB-4D2B-A9D6-C92CF85293C3}" dt="2020-05-12T11:31:02.898" v="918" actId="20577"/>
        <pc:sldMkLst>
          <pc:docMk/>
          <pc:sldMk cId="1874179284" sldId="277"/>
        </pc:sldMkLst>
        <pc:spChg chg="mod">
          <ac:chgData name="Jason" userId="6eb54ebf-49e3-427f-be3f-f18d0fa08dd3" providerId="ADAL" clId="{9F761AEB-E2FB-4D2B-A9D6-C92CF85293C3}" dt="2020-05-12T11:31:02.898" v="918" actId="20577"/>
          <ac:spMkLst>
            <pc:docMk/>
            <pc:sldMk cId="1874179284" sldId="277"/>
            <ac:spMk id="3" creationId="{00000000-0000-0000-0000-000000000000}"/>
          </ac:spMkLst>
        </pc:spChg>
      </pc:sldChg>
      <pc:sldChg chg="modSp add mod">
        <pc:chgData name="Jason" userId="6eb54ebf-49e3-427f-be3f-f18d0fa08dd3" providerId="ADAL" clId="{9F761AEB-E2FB-4D2B-A9D6-C92CF85293C3}" dt="2020-05-12T11:39:37.390" v="1043" actId="948"/>
        <pc:sldMkLst>
          <pc:docMk/>
          <pc:sldMk cId="3617802992" sldId="278"/>
        </pc:sldMkLst>
        <pc:spChg chg="mod">
          <ac:chgData name="Jason" userId="6eb54ebf-49e3-427f-be3f-f18d0fa08dd3" providerId="ADAL" clId="{9F761AEB-E2FB-4D2B-A9D6-C92CF85293C3}" dt="2020-05-12T11:32:37.458" v="940" actId="404"/>
          <ac:spMkLst>
            <pc:docMk/>
            <pc:sldMk cId="3617802992" sldId="278"/>
            <ac:spMk id="2" creationId="{00000000-0000-0000-0000-000000000000}"/>
          </ac:spMkLst>
        </pc:spChg>
        <pc:spChg chg="mod">
          <ac:chgData name="Jason" userId="6eb54ebf-49e3-427f-be3f-f18d0fa08dd3" providerId="ADAL" clId="{9F761AEB-E2FB-4D2B-A9D6-C92CF85293C3}" dt="2020-05-12T11:39:37.390" v="1043" actId="948"/>
          <ac:spMkLst>
            <pc:docMk/>
            <pc:sldMk cId="3617802992" sldId="278"/>
            <ac:spMk id="3" creationId="{00000000-0000-0000-0000-000000000000}"/>
          </ac:spMkLst>
        </pc:spChg>
      </pc:sldChg>
      <pc:sldChg chg="modSp add mod">
        <pc:chgData name="Jason" userId="6eb54ebf-49e3-427f-be3f-f18d0fa08dd3" providerId="ADAL" clId="{9F761AEB-E2FB-4D2B-A9D6-C92CF85293C3}" dt="2020-05-12T11:46:20.779" v="1095" actId="207"/>
        <pc:sldMkLst>
          <pc:docMk/>
          <pc:sldMk cId="782116744" sldId="279"/>
        </pc:sldMkLst>
        <pc:spChg chg="mod">
          <ac:chgData name="Jason" userId="6eb54ebf-49e3-427f-be3f-f18d0fa08dd3" providerId="ADAL" clId="{9F761AEB-E2FB-4D2B-A9D6-C92CF85293C3}" dt="2020-05-12T11:46:20.779" v="1095" actId="207"/>
          <ac:spMkLst>
            <pc:docMk/>
            <pc:sldMk cId="782116744" sldId="279"/>
            <ac:spMk id="3" creationId="{00000000-0000-0000-0000-000000000000}"/>
          </ac:spMkLst>
        </pc:spChg>
      </pc:sldChg>
      <pc:sldChg chg="addSp modSp add mod">
        <pc:chgData name="Jason" userId="6eb54ebf-49e3-427f-be3f-f18d0fa08dd3" providerId="ADAL" clId="{9F761AEB-E2FB-4D2B-A9D6-C92CF85293C3}" dt="2020-05-12T11:59:18.477" v="1364" actId="1076"/>
        <pc:sldMkLst>
          <pc:docMk/>
          <pc:sldMk cId="2067217585" sldId="280"/>
        </pc:sldMkLst>
        <pc:spChg chg="mod">
          <ac:chgData name="Jason" userId="6eb54ebf-49e3-427f-be3f-f18d0fa08dd3" providerId="ADAL" clId="{9F761AEB-E2FB-4D2B-A9D6-C92CF85293C3}" dt="2020-05-12T11:54:20.874" v="1282" actId="20577"/>
          <ac:spMkLst>
            <pc:docMk/>
            <pc:sldMk cId="2067217585" sldId="280"/>
            <ac:spMk id="2" creationId="{00000000-0000-0000-0000-000000000000}"/>
          </ac:spMkLst>
        </pc:spChg>
        <pc:spChg chg="mod">
          <ac:chgData name="Jason" userId="6eb54ebf-49e3-427f-be3f-f18d0fa08dd3" providerId="ADAL" clId="{9F761AEB-E2FB-4D2B-A9D6-C92CF85293C3}" dt="2020-05-12T11:57:18.479" v="1287" actId="1076"/>
          <ac:spMkLst>
            <pc:docMk/>
            <pc:sldMk cId="2067217585" sldId="280"/>
            <ac:spMk id="3" creationId="{00000000-0000-0000-0000-000000000000}"/>
          </ac:spMkLst>
        </pc:spChg>
        <pc:spChg chg="add mod">
          <ac:chgData name="Jason" userId="6eb54ebf-49e3-427f-be3f-f18d0fa08dd3" providerId="ADAL" clId="{9F761AEB-E2FB-4D2B-A9D6-C92CF85293C3}" dt="2020-05-12T11:59:18.477" v="1364" actId="1076"/>
          <ac:spMkLst>
            <pc:docMk/>
            <pc:sldMk cId="2067217585" sldId="280"/>
            <ac:spMk id="4" creationId="{5E4EF16F-C991-4B34-BA24-9ECA477B6EB8}"/>
          </ac:spMkLst>
        </pc:spChg>
        <pc:picChg chg="add mod">
          <ac:chgData name="Jason" userId="6eb54ebf-49e3-427f-be3f-f18d0fa08dd3" providerId="ADAL" clId="{9F761AEB-E2FB-4D2B-A9D6-C92CF85293C3}" dt="2020-05-12T11:57:47.566" v="1312" actId="1076"/>
          <ac:picMkLst>
            <pc:docMk/>
            <pc:sldMk cId="2067217585" sldId="280"/>
            <ac:picMk id="1026" creationId="{23463832-0C48-46CE-82BC-FDCBBB89654B}"/>
          </ac:picMkLst>
        </pc:picChg>
      </pc:sldChg>
      <pc:sldChg chg="modSp add mod">
        <pc:chgData name="Jason" userId="6eb54ebf-49e3-427f-be3f-f18d0fa08dd3" providerId="ADAL" clId="{9F761AEB-E2FB-4D2B-A9D6-C92CF85293C3}" dt="2020-05-12T11:50:23.311" v="1184" actId="20577"/>
        <pc:sldMkLst>
          <pc:docMk/>
          <pc:sldMk cId="3532790109" sldId="281"/>
        </pc:sldMkLst>
        <pc:spChg chg="mod">
          <ac:chgData name="Jason" userId="6eb54ebf-49e3-427f-be3f-f18d0fa08dd3" providerId="ADAL" clId="{9F761AEB-E2FB-4D2B-A9D6-C92CF85293C3}" dt="2020-05-12T11:48:45.599" v="1119" actId="20577"/>
          <ac:spMkLst>
            <pc:docMk/>
            <pc:sldMk cId="3532790109" sldId="281"/>
            <ac:spMk id="2" creationId="{00000000-0000-0000-0000-000000000000}"/>
          </ac:spMkLst>
        </pc:spChg>
        <pc:spChg chg="mod">
          <ac:chgData name="Jason" userId="6eb54ebf-49e3-427f-be3f-f18d0fa08dd3" providerId="ADAL" clId="{9F761AEB-E2FB-4D2B-A9D6-C92CF85293C3}" dt="2020-05-12T11:50:23.311" v="1184" actId="20577"/>
          <ac:spMkLst>
            <pc:docMk/>
            <pc:sldMk cId="3532790109" sldId="281"/>
            <ac:spMk id="3" creationId="{00000000-0000-0000-0000-000000000000}"/>
          </ac:spMkLst>
        </pc:spChg>
      </pc:sldChg>
      <pc:sldChg chg="modSp add mod">
        <pc:chgData name="Jason" userId="6eb54ebf-49e3-427f-be3f-f18d0fa08dd3" providerId="ADAL" clId="{9F761AEB-E2FB-4D2B-A9D6-C92CF85293C3}" dt="2020-05-12T11:52:47.506" v="1259" actId="20577"/>
        <pc:sldMkLst>
          <pc:docMk/>
          <pc:sldMk cId="3341124387" sldId="282"/>
        </pc:sldMkLst>
        <pc:spChg chg="mod">
          <ac:chgData name="Jason" userId="6eb54ebf-49e3-427f-be3f-f18d0fa08dd3" providerId="ADAL" clId="{9F761AEB-E2FB-4D2B-A9D6-C92CF85293C3}" dt="2020-05-12T11:50:51.924" v="1193" actId="20577"/>
          <ac:spMkLst>
            <pc:docMk/>
            <pc:sldMk cId="3341124387" sldId="282"/>
            <ac:spMk id="2" creationId="{00000000-0000-0000-0000-000000000000}"/>
          </ac:spMkLst>
        </pc:spChg>
        <pc:spChg chg="mod">
          <ac:chgData name="Jason" userId="6eb54ebf-49e3-427f-be3f-f18d0fa08dd3" providerId="ADAL" clId="{9F761AEB-E2FB-4D2B-A9D6-C92CF85293C3}" dt="2020-05-12T11:52:47.506" v="1259" actId="20577"/>
          <ac:spMkLst>
            <pc:docMk/>
            <pc:sldMk cId="3341124387" sldId="282"/>
            <ac:spMk id="3" creationId="{00000000-0000-0000-0000-000000000000}"/>
          </ac:spMkLst>
        </pc:spChg>
      </pc:sldChg>
    </pc:docChg>
  </pc:docChgLst>
  <pc:docChgLst>
    <pc:chgData name="Jason Hetterle" userId="S::jhetterle@wvc.edu::6eb54ebf-49e3-427f-be3f-f18d0fa08dd3" providerId="AD" clId="Web-{D05AD81E-4429-72BF-64F8-E3BB414F65EE}"/>
    <pc:docChg chg="modSld">
      <pc:chgData name="Jason Hetterle" userId="S::jhetterle@wvc.edu::6eb54ebf-49e3-427f-be3f-f18d0fa08dd3" providerId="AD" clId="Web-{D05AD81E-4429-72BF-64F8-E3BB414F65EE}" dt="2020-05-19T19:43:58.123" v="79" actId="20577"/>
      <pc:docMkLst>
        <pc:docMk/>
      </pc:docMkLst>
      <pc:sldChg chg="modSp">
        <pc:chgData name="Jason Hetterle" userId="S::jhetterle@wvc.edu::6eb54ebf-49e3-427f-be3f-f18d0fa08dd3" providerId="AD" clId="Web-{D05AD81E-4429-72BF-64F8-E3BB414F65EE}" dt="2020-05-19T19:43:57.170" v="77" actId="20577"/>
        <pc:sldMkLst>
          <pc:docMk/>
          <pc:sldMk cId="781764050" sldId="259"/>
        </pc:sldMkLst>
        <pc:spChg chg="mod">
          <ac:chgData name="Jason Hetterle" userId="S::jhetterle@wvc.edu::6eb54ebf-49e3-427f-be3f-f18d0fa08dd3" providerId="AD" clId="Web-{D05AD81E-4429-72BF-64F8-E3BB414F65EE}" dt="2020-05-19T19:43:57.170" v="77" actId="20577"/>
          <ac:spMkLst>
            <pc:docMk/>
            <pc:sldMk cId="781764050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5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8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37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3921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54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50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98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2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1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1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9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9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6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9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6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wvc.edu/it/techtalk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cap="none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9E0FE0-E63C-4EC4-9824-B3DF2F3C7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236" y="4079875"/>
            <a:ext cx="6593681" cy="165576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4000" b="1" cap="none" spc="225" dirty="0">
                <a:latin typeface="Segoe UI" panose="020B0502040204020203" pitchFamily="34" charset="0"/>
                <a:cs typeface="Segoe UI" panose="020B0502040204020203" pitchFamily="34" charset="0"/>
              </a:rPr>
              <a:t>Office 365 Email &amp; Security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May 19-21, 2020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cap="none" dirty="0">
                <a:latin typeface="Segoe UI" panose="020B0502040204020203" pitchFamily="34" charset="0"/>
                <a:cs typeface="Segoe UI" panose="020B0502040204020203" pitchFamily="34" charset="0"/>
              </a:rPr>
              <a:t>Presenters: Jason Hetterle, Steve Garcia, Joseph Andreason</a:t>
            </a:r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CC73F816-B73B-4D5D-B099-9217B3B23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216" y="1493271"/>
            <a:ext cx="4705723" cy="164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0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Welcome </a:t>
            </a:r>
          </a:p>
          <a:p>
            <a:pPr fontAlgn="base"/>
            <a:r>
              <a:rPr lang="en-US" dirty="0"/>
              <a:t>Security Awareness</a:t>
            </a:r>
          </a:p>
          <a:p>
            <a:pPr lvl="1" fontAlgn="base"/>
            <a:r>
              <a:rPr lang="en-US" dirty="0"/>
              <a:t>Bates Case – Jason</a:t>
            </a:r>
          </a:p>
          <a:p>
            <a:pPr lvl="1" fontAlgn="base"/>
            <a:r>
              <a:rPr lang="en-US" dirty="0"/>
              <a:t>Training – Steve</a:t>
            </a:r>
          </a:p>
          <a:p>
            <a:pPr lvl="1" fontAlgn="base"/>
            <a:r>
              <a:rPr lang="en-US" dirty="0"/>
              <a:t>How can you help us? - Steve</a:t>
            </a:r>
          </a:p>
          <a:p>
            <a:pPr lvl="1" fontAlgn="base"/>
            <a:r>
              <a:rPr lang="en-US" dirty="0" smtClean="0"/>
              <a:t>SSPR </a:t>
            </a:r>
            <a:r>
              <a:rPr lang="en-US" dirty="0"/>
              <a:t>- </a:t>
            </a:r>
            <a:r>
              <a:rPr lang="en-US" dirty="0" smtClean="0"/>
              <a:t>Joseph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O365 Email</a:t>
            </a:r>
          </a:p>
          <a:p>
            <a:pPr lvl="1" fontAlgn="base"/>
            <a:r>
              <a:rPr lang="en-US" dirty="0"/>
              <a:t>Access - Joseph</a:t>
            </a:r>
          </a:p>
          <a:p>
            <a:pPr lvl="1" fontAlgn="base"/>
            <a:r>
              <a:rPr lang="en-US" dirty="0"/>
              <a:t>Overview – Joseph</a:t>
            </a:r>
          </a:p>
          <a:p>
            <a:pPr lvl="1" fontAlgn="base"/>
            <a:r>
              <a:rPr lang="en-US" dirty="0"/>
              <a:t>Encryption – Steve</a:t>
            </a:r>
          </a:p>
          <a:p>
            <a:pPr fontAlgn="base"/>
            <a:r>
              <a:rPr lang="en-US" dirty="0"/>
              <a:t>Questions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539" y="911017"/>
            <a:ext cx="893571" cy="8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3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Tech talk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2176" y="2865159"/>
            <a:ext cx="5359139" cy="30008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13995" indent="-213995">
              <a:buFont typeface="Arial" panose="020B0604020202020204" pitchFamily="34" charset="0"/>
              <a:buChar char="•"/>
            </a:pPr>
            <a:r>
              <a:rPr lang="en-US" sz="2100" dirty="0"/>
              <a:t>Events:</a:t>
            </a:r>
            <a:endParaRPr lang="en-US" dirty="0"/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O365 Mail/Security	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	May 19 &amp; 21</a:t>
            </a:r>
            <a:endParaRPr lang="en-US" dirty="0"/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Canvas				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	May 26 &amp; 28</a:t>
            </a:r>
            <a:endParaRPr lang="en-US" dirty="0"/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dirty="0"/>
              <a:t>Ask Us Anything </a:t>
            </a:r>
            <a:r>
              <a:rPr lang="en-US" dirty="0" smtClean="0"/>
              <a:t>		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/>
              <a:t>Jun </a:t>
            </a:r>
            <a:r>
              <a:rPr lang="en-US" dirty="0"/>
              <a:t>2 &amp; 4 </a:t>
            </a:r>
          </a:p>
          <a:p>
            <a:pPr marL="556895" lvl="1" indent="-213995">
              <a:buFont typeface="Arial" panose="020B0604020202020204" pitchFamily="34" charset="0"/>
              <a:buChar char="•"/>
            </a:pPr>
            <a:endParaRPr lang="en-US" dirty="0"/>
          </a:p>
          <a:p>
            <a:pPr marL="213995" indent="-213995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US" sz="2100" dirty="0" err="1">
                <a:sym typeface="Wingdings" panose="05000000000000000000" pitchFamily="2" charset="2"/>
              </a:rPr>
              <a:t>Misc</a:t>
            </a:r>
            <a:r>
              <a:rPr lang="en-US" sz="2100" dirty="0">
                <a:sym typeface="Wingdings" panose="05000000000000000000" pitchFamily="2" charset="2"/>
              </a:rPr>
              <a:t>:</a:t>
            </a:r>
            <a:endParaRPr lang="en-US" sz="2100" dirty="0"/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Website – Recordings/Presentations/Schedule</a:t>
            </a:r>
            <a:endParaRPr lang="en-US" dirty="0"/>
          </a:p>
          <a:p>
            <a:pPr marL="1014095" lvl="2" indent="-213995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  <a:hlinkClick r:id="rId2"/>
              </a:rPr>
              <a:t>https://www.wvc.edu/it/techtalk.html</a:t>
            </a:r>
            <a:endParaRPr lang="en-US" dirty="0"/>
          </a:p>
          <a:p>
            <a:pPr marL="556895" lvl="1" indent="-213995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Etiquette</a:t>
            </a:r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6E296CA8-0886-4281-9798-730A03371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539" y="911017"/>
            <a:ext cx="893571" cy="8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6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Bates Technical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741" y="1804588"/>
            <a:ext cx="6285321" cy="4632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ANATOMY OF A HACK</a:t>
            </a:r>
          </a:p>
          <a:p>
            <a:r>
              <a:rPr lang="en-US" dirty="0" smtClean="0"/>
              <a:t>How did it start?</a:t>
            </a:r>
          </a:p>
          <a:p>
            <a:r>
              <a:rPr lang="en-US" dirty="0" smtClean="0"/>
              <a:t>What was impacted?</a:t>
            </a:r>
          </a:p>
          <a:p>
            <a:r>
              <a:rPr lang="en-US" dirty="0" smtClean="0"/>
              <a:t>What was the process to recover?</a:t>
            </a:r>
          </a:p>
          <a:p>
            <a:r>
              <a:rPr lang="en-US" dirty="0" smtClean="0"/>
              <a:t>What are the steps taken to improve?</a:t>
            </a:r>
          </a:p>
          <a:p>
            <a:r>
              <a:rPr lang="en-US" dirty="0" smtClean="0"/>
              <a:t>Are we at risk?</a:t>
            </a:r>
          </a:p>
          <a:p>
            <a:r>
              <a:rPr lang="en-US" dirty="0" smtClean="0"/>
              <a:t>What are we doing about it? 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23679B9-D95B-4EA5-A2D3-E81D70325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539" y="911017"/>
            <a:ext cx="893571" cy="8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6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Awareness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741" y="1804588"/>
            <a:ext cx="6285321" cy="4632788"/>
          </a:xfrm>
        </p:spPr>
        <p:txBody>
          <a:bodyPr>
            <a:normAutofit/>
          </a:bodyPr>
          <a:lstStyle/>
          <a:p>
            <a:r>
              <a:rPr lang="en-US" dirty="0" smtClean="0"/>
              <a:t>Why are we doing this? 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Compliance</a:t>
            </a:r>
          </a:p>
          <a:p>
            <a:pPr lvl="1"/>
            <a:r>
              <a:rPr lang="en-US" dirty="0" smtClean="0"/>
              <a:t>Partners in Security</a:t>
            </a:r>
          </a:p>
          <a:p>
            <a:r>
              <a:rPr lang="en-US" dirty="0" smtClean="0"/>
              <a:t>What does it look like?</a:t>
            </a:r>
          </a:p>
          <a:p>
            <a:r>
              <a:rPr lang="en-US" dirty="0" smtClean="0"/>
              <a:t>Questions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23679B9-D95B-4EA5-A2D3-E81D70325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539" y="911017"/>
            <a:ext cx="893571" cy="8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7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741" y="2477192"/>
            <a:ext cx="6285321" cy="3960183"/>
          </a:xfrm>
        </p:spPr>
        <p:txBody>
          <a:bodyPr>
            <a:normAutofit/>
          </a:bodyPr>
          <a:lstStyle/>
          <a:p>
            <a:r>
              <a:rPr lang="en-US" dirty="0" smtClean="0"/>
              <a:t>Self Service Password Reset</a:t>
            </a:r>
          </a:p>
          <a:p>
            <a:pPr lvl="1"/>
            <a:r>
              <a:rPr lang="en-US" dirty="0" smtClean="0"/>
              <a:t>How do I access it?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2"/>
            <a:r>
              <a:rPr lang="en-US" dirty="0" smtClean="0"/>
              <a:t>Use case</a:t>
            </a:r>
          </a:p>
          <a:p>
            <a:pPr lvl="1"/>
            <a:r>
              <a:rPr lang="en-US" dirty="0" smtClean="0"/>
              <a:t>How do I access it if my password has not expired yet?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23679B9-D95B-4EA5-A2D3-E81D70325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539" y="911017"/>
            <a:ext cx="893571" cy="8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3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365 webmail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741" y="1804588"/>
            <a:ext cx="6285321" cy="4632788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Features</a:t>
            </a:r>
          </a:p>
          <a:p>
            <a:pPr lvl="1"/>
            <a:r>
              <a:rPr lang="en-US" dirty="0" smtClean="0"/>
              <a:t>Left column</a:t>
            </a:r>
          </a:p>
          <a:p>
            <a:pPr lvl="2"/>
            <a:r>
              <a:rPr lang="en-US" dirty="0" smtClean="0"/>
              <a:t>Favorites/Folders</a:t>
            </a:r>
          </a:p>
          <a:p>
            <a:pPr lvl="2"/>
            <a:r>
              <a:rPr lang="en-US" dirty="0" smtClean="0"/>
              <a:t>Left-side bottom navigation</a:t>
            </a:r>
          </a:p>
          <a:p>
            <a:pPr lvl="1"/>
            <a:r>
              <a:rPr lang="en-US" dirty="0" smtClean="0"/>
              <a:t>Folder Listing</a:t>
            </a:r>
          </a:p>
          <a:p>
            <a:pPr lvl="2"/>
            <a:r>
              <a:rPr lang="en-US" dirty="0" smtClean="0"/>
              <a:t>Top Functions</a:t>
            </a:r>
          </a:p>
          <a:p>
            <a:pPr lvl="3"/>
            <a:r>
              <a:rPr lang="en-US" dirty="0" smtClean="0"/>
              <a:t>Delete/Archive/Junk/Sweep/Move To/Categorize/Snooze/Undo/…</a:t>
            </a:r>
          </a:p>
          <a:p>
            <a:pPr lvl="2"/>
            <a:r>
              <a:rPr lang="en-US" dirty="0" smtClean="0"/>
              <a:t>Message functions</a:t>
            </a:r>
          </a:p>
          <a:p>
            <a:pPr lvl="3"/>
            <a:r>
              <a:rPr lang="en-US" dirty="0" smtClean="0"/>
              <a:t>Pin/flag/trash/mark as unread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23679B9-D95B-4EA5-A2D3-E81D70325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539" y="911017"/>
            <a:ext cx="893571" cy="8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8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365 webmail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741" y="1804588"/>
            <a:ext cx="6285321" cy="4632788"/>
          </a:xfrm>
        </p:spPr>
        <p:txBody>
          <a:bodyPr>
            <a:normAutofit/>
          </a:bodyPr>
          <a:lstStyle/>
          <a:p>
            <a:r>
              <a:rPr lang="en-US" dirty="0" smtClean="0"/>
              <a:t>Compose Message</a:t>
            </a:r>
          </a:p>
          <a:p>
            <a:pPr lvl="1"/>
            <a:r>
              <a:rPr lang="en-US" dirty="0" smtClean="0"/>
              <a:t>Top Functions</a:t>
            </a:r>
          </a:p>
          <a:p>
            <a:pPr lvl="2"/>
            <a:r>
              <a:rPr lang="en-US" dirty="0" smtClean="0"/>
              <a:t>Send</a:t>
            </a:r>
          </a:p>
          <a:p>
            <a:pPr lvl="2"/>
            <a:r>
              <a:rPr lang="en-US" dirty="0" smtClean="0"/>
              <a:t>Attach</a:t>
            </a:r>
          </a:p>
          <a:p>
            <a:pPr lvl="2"/>
            <a:r>
              <a:rPr lang="en-US" dirty="0" smtClean="0"/>
              <a:t>Encrypt</a:t>
            </a:r>
          </a:p>
          <a:p>
            <a:pPr lvl="2"/>
            <a:r>
              <a:rPr lang="en-US" dirty="0" smtClean="0"/>
              <a:t>Discard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Bottom Functions</a:t>
            </a:r>
          </a:p>
          <a:p>
            <a:pPr lvl="2"/>
            <a:r>
              <a:rPr lang="en-US" dirty="0" smtClean="0"/>
              <a:t>Top Functions</a:t>
            </a:r>
          </a:p>
          <a:p>
            <a:pPr lvl="3"/>
            <a:r>
              <a:rPr lang="en-US" dirty="0" smtClean="0"/>
              <a:t>WYSIWYG features</a:t>
            </a:r>
          </a:p>
          <a:p>
            <a:pPr lvl="3"/>
            <a:r>
              <a:rPr lang="en-US" dirty="0" smtClean="0"/>
              <a:t>Attach/Insert Image/</a:t>
            </a:r>
            <a:r>
              <a:rPr lang="en-US" dirty="0" err="1" smtClean="0"/>
              <a:t>Emojis</a:t>
            </a:r>
            <a:r>
              <a:rPr lang="en-US" dirty="0" smtClean="0"/>
              <a:t>/Hide Format/…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23679B9-D95B-4EA5-A2D3-E81D70325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539" y="911017"/>
            <a:ext cx="893571" cy="8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13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152" y="1868596"/>
            <a:ext cx="6665975" cy="4632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23679B9-D95B-4EA5-A2D3-E81D70325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539" y="911017"/>
            <a:ext cx="893571" cy="893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494" y="2389587"/>
            <a:ext cx="6276629" cy="367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217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BB4F4ED69A7340BC3E3E2F03E18529" ma:contentTypeVersion="4" ma:contentTypeDescription="Create a new document." ma:contentTypeScope="" ma:versionID="135ce5d4af5948c23869261b04e8a701">
  <xsd:schema xmlns:xsd="http://www.w3.org/2001/XMLSchema" xmlns:xs="http://www.w3.org/2001/XMLSchema" xmlns:p="http://schemas.microsoft.com/office/2006/metadata/properties" xmlns:ns3="d8e9c1d6-1a02-4cff-be8f-ab2eede1b8bb" targetNamespace="http://schemas.microsoft.com/office/2006/metadata/properties" ma:root="true" ma:fieldsID="62fd94139fca9d8208dc5af0e3cca11d" ns3:_="">
    <xsd:import namespace="d8e9c1d6-1a02-4cff-be8f-ab2eede1b8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9c1d6-1a02-4cff-be8f-ab2eede1b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202881-2BD4-48E8-9E49-7FE4A1994C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25B870-8B60-429F-871C-642FA5F4634A}">
  <ds:schemaRefs>
    <ds:schemaRef ds:uri="http://schemas.openxmlformats.org/package/2006/metadata/core-properties"/>
    <ds:schemaRef ds:uri="d8e9c1d6-1a02-4cff-be8f-ab2eede1b8bb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0BD46F-ADC8-49D2-9F65-0D3063DFF3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e9c1d6-1a02-4cff-be8f-ab2eede1b8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430</TotalTime>
  <Words>248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Segoe UI</vt:lpstr>
      <vt:lpstr>Trebuchet MS</vt:lpstr>
      <vt:lpstr>Tw Cen MT</vt:lpstr>
      <vt:lpstr>Wingdings</vt:lpstr>
      <vt:lpstr>Circuit</vt:lpstr>
      <vt:lpstr> </vt:lpstr>
      <vt:lpstr>agenda</vt:lpstr>
      <vt:lpstr>Welcome to Tech talk</vt:lpstr>
      <vt:lpstr>Bates Technical College</vt:lpstr>
      <vt:lpstr>Security Awareness training</vt:lpstr>
      <vt:lpstr>SSPR</vt:lpstr>
      <vt:lpstr>Office 365 webmail</vt:lpstr>
      <vt:lpstr>Office 365 webmail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Hetterle</dc:creator>
  <cp:lastModifiedBy>Glenn, Wendy</cp:lastModifiedBy>
  <cp:revision>29</cp:revision>
  <dcterms:created xsi:type="dcterms:W3CDTF">2020-05-07T13:58:37Z</dcterms:created>
  <dcterms:modified xsi:type="dcterms:W3CDTF">2020-05-26T18:19:58Z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0x01010077BB4F4ED69A7340BC3E3E2F03E18529</vt:lpwstr>
  </property>
</Properties>
</file>