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4"/>
  </p:sldMasterIdLst>
  <p:sldIdLst>
    <p:sldId id="257" r:id="rId5"/>
    <p:sldId id="258" r:id="rId6"/>
    <p:sldId id="259" r:id="rId7"/>
    <p:sldId id="260" r:id="rId8"/>
    <p:sldId id="267" r:id="rId9"/>
    <p:sldId id="268" r:id="rId10"/>
    <p:sldId id="269" r:id="rId11"/>
    <p:sldId id="283" r:id="rId12"/>
    <p:sldId id="280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9A"/>
    <a:srgbClr val="4ED25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F761AEB-E2FB-4D2B-A9D6-C92CF85293C3}" v="92" dt="2020-05-12T11:58:02.837"/>
    <p1510:client id="{D05AD81E-4429-72BF-64F8-E3BB414F65EE}" v="80" dt="2020-05-19T19:43:58.12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81" d="100"/>
          <a:sy n="81" d="100"/>
        </p:scale>
        <p:origin x="99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29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Relationship Id="rId30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son" userId="6eb54ebf-49e3-427f-be3f-f18d0fa08dd3" providerId="ADAL" clId="{9F761AEB-E2FB-4D2B-A9D6-C92CF85293C3}"/>
    <pc:docChg chg="undo custSel addSld delSld modSld">
      <pc:chgData name="Jason" userId="6eb54ebf-49e3-427f-be3f-f18d0fa08dd3" providerId="ADAL" clId="{9F761AEB-E2FB-4D2B-A9D6-C92CF85293C3}" dt="2020-05-12T11:59:18.477" v="1364" actId="1076"/>
      <pc:docMkLst>
        <pc:docMk/>
      </pc:docMkLst>
      <pc:sldChg chg="modSp mod">
        <pc:chgData name="Jason" userId="6eb54ebf-49e3-427f-be3f-f18d0fa08dd3" providerId="ADAL" clId="{9F761AEB-E2FB-4D2B-A9D6-C92CF85293C3}" dt="2020-05-12T11:01:12.799" v="209" actId="1076"/>
        <pc:sldMkLst>
          <pc:docMk/>
          <pc:sldMk cId="4001633462" sldId="258"/>
        </pc:sldMkLst>
        <pc:spChg chg="mod">
          <ac:chgData name="Jason" userId="6eb54ebf-49e3-427f-be3f-f18d0fa08dd3" providerId="ADAL" clId="{9F761AEB-E2FB-4D2B-A9D6-C92CF85293C3}" dt="2020-05-12T10:48:59.849" v="89" actId="20577"/>
          <ac:spMkLst>
            <pc:docMk/>
            <pc:sldMk cId="4001633462" sldId="258"/>
            <ac:spMk id="3" creationId="{00000000-0000-0000-0000-000000000000}"/>
          </ac:spMkLst>
        </pc:spChg>
        <pc:spChg chg="mod">
          <ac:chgData name="Jason" userId="6eb54ebf-49e3-427f-be3f-f18d0fa08dd3" providerId="ADAL" clId="{9F761AEB-E2FB-4D2B-A9D6-C92CF85293C3}" dt="2020-05-12T10:51:11.066" v="135" actId="20577"/>
          <ac:spMkLst>
            <pc:docMk/>
            <pc:sldMk cId="4001633462" sldId="258"/>
            <ac:spMk id="4" creationId="{00000000-0000-0000-0000-000000000000}"/>
          </ac:spMkLst>
        </pc:spChg>
        <pc:picChg chg="mod">
          <ac:chgData name="Jason" userId="6eb54ebf-49e3-427f-be3f-f18d0fa08dd3" providerId="ADAL" clId="{9F761AEB-E2FB-4D2B-A9D6-C92CF85293C3}" dt="2020-05-12T11:01:12.799" v="209" actId="1076"/>
          <ac:picMkLst>
            <pc:docMk/>
            <pc:sldMk cId="4001633462" sldId="258"/>
            <ac:picMk id="5" creationId="{00000000-0000-0000-0000-000000000000}"/>
          </ac:picMkLst>
        </pc:picChg>
      </pc:sldChg>
      <pc:sldChg chg="addSp delSp modSp mod">
        <pc:chgData name="Jason" userId="6eb54ebf-49e3-427f-be3f-f18d0fa08dd3" providerId="ADAL" clId="{9F761AEB-E2FB-4D2B-A9D6-C92CF85293C3}" dt="2020-05-12T11:01:21.720" v="211"/>
        <pc:sldMkLst>
          <pc:docMk/>
          <pc:sldMk cId="781764050" sldId="259"/>
        </pc:sldMkLst>
        <pc:spChg chg="mod">
          <ac:chgData name="Jason" userId="6eb54ebf-49e3-427f-be3f-f18d0fa08dd3" providerId="ADAL" clId="{9F761AEB-E2FB-4D2B-A9D6-C92CF85293C3}" dt="2020-05-12T10:53:39.606" v="206" actId="20577"/>
          <ac:spMkLst>
            <pc:docMk/>
            <pc:sldMk cId="781764050" sldId="259"/>
            <ac:spMk id="5" creationId="{00000000-0000-0000-0000-000000000000}"/>
          </ac:spMkLst>
        </pc:spChg>
        <pc:spChg chg="add mod">
          <ac:chgData name="Jason" userId="6eb54ebf-49e3-427f-be3f-f18d0fa08dd3" providerId="ADAL" clId="{9F761AEB-E2FB-4D2B-A9D6-C92CF85293C3}" dt="2020-05-12T11:01:20.713" v="210" actId="478"/>
          <ac:spMkLst>
            <pc:docMk/>
            <pc:sldMk cId="781764050" sldId="259"/>
            <ac:spMk id="6" creationId="{B56F114F-408F-445F-8DBF-F34B5EA98BA2}"/>
          </ac:spMkLst>
        </pc:spChg>
        <pc:picChg chg="del">
          <ac:chgData name="Jason" userId="6eb54ebf-49e3-427f-be3f-f18d0fa08dd3" providerId="ADAL" clId="{9F761AEB-E2FB-4D2B-A9D6-C92CF85293C3}" dt="2020-05-12T11:01:20.713" v="210" actId="478"/>
          <ac:picMkLst>
            <pc:docMk/>
            <pc:sldMk cId="781764050" sldId="259"/>
            <ac:picMk id="4" creationId="{00000000-0000-0000-0000-000000000000}"/>
          </ac:picMkLst>
        </pc:picChg>
        <pc:picChg chg="add mod">
          <ac:chgData name="Jason" userId="6eb54ebf-49e3-427f-be3f-f18d0fa08dd3" providerId="ADAL" clId="{9F761AEB-E2FB-4D2B-A9D6-C92CF85293C3}" dt="2020-05-12T11:01:21.720" v="211"/>
          <ac:picMkLst>
            <pc:docMk/>
            <pc:sldMk cId="781764050" sldId="259"/>
            <ac:picMk id="7" creationId="{6E296CA8-0886-4281-9798-730A03371A43}"/>
          </ac:picMkLst>
        </pc:picChg>
      </pc:sldChg>
      <pc:sldChg chg="addSp delSp modSp mod">
        <pc:chgData name="Jason" userId="6eb54ebf-49e3-427f-be3f-f18d0fa08dd3" providerId="ADAL" clId="{9F761AEB-E2FB-4D2B-A9D6-C92CF85293C3}" dt="2020-05-12T11:04:11.183" v="303" actId="404"/>
        <pc:sldMkLst>
          <pc:docMk/>
          <pc:sldMk cId="3476261372" sldId="260"/>
        </pc:sldMkLst>
        <pc:spChg chg="mod">
          <ac:chgData name="Jason" userId="6eb54ebf-49e3-427f-be3f-f18d0fa08dd3" providerId="ADAL" clId="{9F761AEB-E2FB-4D2B-A9D6-C92CF85293C3}" dt="2020-05-12T11:02:00.359" v="239" actId="20577"/>
          <ac:spMkLst>
            <pc:docMk/>
            <pc:sldMk cId="3476261372" sldId="260"/>
            <ac:spMk id="2" creationId="{00000000-0000-0000-0000-000000000000}"/>
          </ac:spMkLst>
        </pc:spChg>
        <pc:spChg chg="mod">
          <ac:chgData name="Jason" userId="6eb54ebf-49e3-427f-be3f-f18d0fa08dd3" providerId="ADAL" clId="{9F761AEB-E2FB-4D2B-A9D6-C92CF85293C3}" dt="2020-05-12T11:04:11.183" v="303" actId="404"/>
          <ac:spMkLst>
            <pc:docMk/>
            <pc:sldMk cId="3476261372" sldId="260"/>
            <ac:spMk id="3" creationId="{00000000-0000-0000-0000-000000000000}"/>
          </ac:spMkLst>
        </pc:spChg>
        <pc:picChg chg="del mod">
          <ac:chgData name="Jason" userId="6eb54ebf-49e3-427f-be3f-f18d0fa08dd3" providerId="ADAL" clId="{9F761AEB-E2FB-4D2B-A9D6-C92CF85293C3}" dt="2020-05-12T11:01:36.336" v="212" actId="478"/>
          <ac:picMkLst>
            <pc:docMk/>
            <pc:sldMk cId="3476261372" sldId="260"/>
            <ac:picMk id="4" creationId="{00000000-0000-0000-0000-000000000000}"/>
          </ac:picMkLst>
        </pc:picChg>
        <pc:picChg chg="add mod">
          <ac:chgData name="Jason" userId="6eb54ebf-49e3-427f-be3f-f18d0fa08dd3" providerId="ADAL" clId="{9F761AEB-E2FB-4D2B-A9D6-C92CF85293C3}" dt="2020-05-12T11:01:37.443" v="213"/>
          <ac:picMkLst>
            <pc:docMk/>
            <pc:sldMk cId="3476261372" sldId="260"/>
            <ac:picMk id="5" creationId="{A23679B9-D95B-4EA5-A2D3-E81D7032521C}"/>
          </ac:picMkLst>
        </pc:picChg>
      </pc:sldChg>
      <pc:sldChg chg="del">
        <pc:chgData name="Jason" userId="6eb54ebf-49e3-427f-be3f-f18d0fa08dd3" providerId="ADAL" clId="{9F761AEB-E2FB-4D2B-A9D6-C92CF85293C3}" dt="2020-05-12T11:48:00.703" v="1096" actId="47"/>
        <pc:sldMkLst>
          <pc:docMk/>
          <pc:sldMk cId="1412540694" sldId="261"/>
        </pc:sldMkLst>
      </pc:sldChg>
      <pc:sldChg chg="del">
        <pc:chgData name="Jason" userId="6eb54ebf-49e3-427f-be3f-f18d0fa08dd3" providerId="ADAL" clId="{9F761AEB-E2FB-4D2B-A9D6-C92CF85293C3}" dt="2020-05-12T11:48:00.703" v="1096" actId="47"/>
        <pc:sldMkLst>
          <pc:docMk/>
          <pc:sldMk cId="3332002184" sldId="266"/>
        </pc:sldMkLst>
      </pc:sldChg>
      <pc:sldChg chg="modSp add mod">
        <pc:chgData name="Jason" userId="6eb54ebf-49e3-427f-be3f-f18d0fa08dd3" providerId="ADAL" clId="{9F761AEB-E2FB-4D2B-A9D6-C92CF85293C3}" dt="2020-05-12T11:06:04.134" v="371"/>
        <pc:sldMkLst>
          <pc:docMk/>
          <pc:sldMk cId="1487376754" sldId="267"/>
        </pc:sldMkLst>
        <pc:spChg chg="mod">
          <ac:chgData name="Jason" userId="6eb54ebf-49e3-427f-be3f-f18d0fa08dd3" providerId="ADAL" clId="{9F761AEB-E2FB-4D2B-A9D6-C92CF85293C3}" dt="2020-05-12T11:04:17.918" v="305" actId="1076"/>
          <ac:spMkLst>
            <pc:docMk/>
            <pc:sldMk cId="1487376754" sldId="267"/>
            <ac:spMk id="2" creationId="{00000000-0000-0000-0000-000000000000}"/>
          </ac:spMkLst>
        </pc:spChg>
        <pc:spChg chg="mod">
          <ac:chgData name="Jason" userId="6eb54ebf-49e3-427f-be3f-f18d0fa08dd3" providerId="ADAL" clId="{9F761AEB-E2FB-4D2B-A9D6-C92CF85293C3}" dt="2020-05-12T11:06:04.134" v="371"/>
          <ac:spMkLst>
            <pc:docMk/>
            <pc:sldMk cId="1487376754" sldId="267"/>
            <ac:spMk id="3" creationId="{00000000-0000-0000-0000-000000000000}"/>
          </ac:spMkLst>
        </pc:spChg>
      </pc:sldChg>
      <pc:sldChg chg="modSp add mod">
        <pc:chgData name="Jason" userId="6eb54ebf-49e3-427f-be3f-f18d0fa08dd3" providerId="ADAL" clId="{9F761AEB-E2FB-4D2B-A9D6-C92CF85293C3}" dt="2020-05-12T11:07:27.814" v="430" actId="113"/>
        <pc:sldMkLst>
          <pc:docMk/>
          <pc:sldMk cId="1009232180" sldId="268"/>
        </pc:sldMkLst>
        <pc:spChg chg="mod">
          <ac:chgData name="Jason" userId="6eb54ebf-49e3-427f-be3f-f18d0fa08dd3" providerId="ADAL" clId="{9F761AEB-E2FB-4D2B-A9D6-C92CF85293C3}" dt="2020-05-12T11:07:27.814" v="430" actId="113"/>
          <ac:spMkLst>
            <pc:docMk/>
            <pc:sldMk cId="1009232180" sldId="268"/>
            <ac:spMk id="3" creationId="{00000000-0000-0000-0000-000000000000}"/>
          </ac:spMkLst>
        </pc:spChg>
      </pc:sldChg>
      <pc:sldChg chg="add del">
        <pc:chgData name="Jason" userId="6eb54ebf-49e3-427f-be3f-f18d0fa08dd3" providerId="ADAL" clId="{9F761AEB-E2FB-4D2B-A9D6-C92CF85293C3}" dt="2020-05-12T11:04:48.039" v="321"/>
        <pc:sldMkLst>
          <pc:docMk/>
          <pc:sldMk cId="3253263208" sldId="268"/>
        </pc:sldMkLst>
      </pc:sldChg>
      <pc:sldChg chg="modSp add mod">
        <pc:chgData name="Jason" userId="6eb54ebf-49e3-427f-be3f-f18d0fa08dd3" providerId="ADAL" clId="{9F761AEB-E2FB-4D2B-A9D6-C92CF85293C3}" dt="2020-05-12T11:08:28.819" v="472" actId="20577"/>
        <pc:sldMkLst>
          <pc:docMk/>
          <pc:sldMk cId="3308082551" sldId="269"/>
        </pc:sldMkLst>
        <pc:spChg chg="mod">
          <ac:chgData name="Jason" userId="6eb54ebf-49e3-427f-be3f-f18d0fa08dd3" providerId="ADAL" clId="{9F761AEB-E2FB-4D2B-A9D6-C92CF85293C3}" dt="2020-05-12T11:08:28.819" v="472" actId="20577"/>
          <ac:spMkLst>
            <pc:docMk/>
            <pc:sldMk cId="3308082551" sldId="269"/>
            <ac:spMk id="3" creationId="{00000000-0000-0000-0000-000000000000}"/>
          </ac:spMkLst>
        </pc:spChg>
      </pc:sldChg>
      <pc:sldChg chg="modSp add mod">
        <pc:chgData name="Jason" userId="6eb54ebf-49e3-427f-be3f-f18d0fa08dd3" providerId="ADAL" clId="{9F761AEB-E2FB-4D2B-A9D6-C92CF85293C3}" dt="2020-05-12T11:09:36.818" v="516" actId="20577"/>
        <pc:sldMkLst>
          <pc:docMk/>
          <pc:sldMk cId="2824827930" sldId="270"/>
        </pc:sldMkLst>
        <pc:spChg chg="mod">
          <ac:chgData name="Jason" userId="6eb54ebf-49e3-427f-be3f-f18d0fa08dd3" providerId="ADAL" clId="{9F761AEB-E2FB-4D2B-A9D6-C92CF85293C3}" dt="2020-05-12T11:09:36.818" v="516" actId="20577"/>
          <ac:spMkLst>
            <pc:docMk/>
            <pc:sldMk cId="2824827930" sldId="270"/>
            <ac:spMk id="3" creationId="{00000000-0000-0000-0000-000000000000}"/>
          </ac:spMkLst>
        </pc:spChg>
      </pc:sldChg>
      <pc:sldChg chg="modSp add mod">
        <pc:chgData name="Jason" userId="6eb54ebf-49e3-427f-be3f-f18d0fa08dd3" providerId="ADAL" clId="{9F761AEB-E2FB-4D2B-A9D6-C92CF85293C3}" dt="2020-05-12T11:10:27.778" v="552" actId="20577"/>
        <pc:sldMkLst>
          <pc:docMk/>
          <pc:sldMk cId="2959011025" sldId="271"/>
        </pc:sldMkLst>
        <pc:spChg chg="mod">
          <ac:chgData name="Jason" userId="6eb54ebf-49e3-427f-be3f-f18d0fa08dd3" providerId="ADAL" clId="{9F761AEB-E2FB-4D2B-A9D6-C92CF85293C3}" dt="2020-05-12T11:10:27.778" v="552" actId="20577"/>
          <ac:spMkLst>
            <pc:docMk/>
            <pc:sldMk cId="2959011025" sldId="271"/>
            <ac:spMk id="3" creationId="{00000000-0000-0000-0000-000000000000}"/>
          </ac:spMkLst>
        </pc:spChg>
      </pc:sldChg>
      <pc:sldChg chg="modSp add mod">
        <pc:chgData name="Jason" userId="6eb54ebf-49e3-427f-be3f-f18d0fa08dd3" providerId="ADAL" clId="{9F761AEB-E2FB-4D2B-A9D6-C92CF85293C3}" dt="2020-05-12T11:13:04.305" v="609" actId="20577"/>
        <pc:sldMkLst>
          <pc:docMk/>
          <pc:sldMk cId="398279438" sldId="272"/>
        </pc:sldMkLst>
        <pc:spChg chg="mod">
          <ac:chgData name="Jason" userId="6eb54ebf-49e3-427f-be3f-f18d0fa08dd3" providerId="ADAL" clId="{9F761AEB-E2FB-4D2B-A9D6-C92CF85293C3}" dt="2020-05-12T11:13:04.305" v="609" actId="20577"/>
          <ac:spMkLst>
            <pc:docMk/>
            <pc:sldMk cId="398279438" sldId="272"/>
            <ac:spMk id="3" creationId="{00000000-0000-0000-0000-000000000000}"/>
          </ac:spMkLst>
        </pc:spChg>
      </pc:sldChg>
      <pc:sldChg chg="addSp modSp add mod">
        <pc:chgData name="Jason" userId="6eb54ebf-49e3-427f-be3f-f18d0fa08dd3" providerId="ADAL" clId="{9F761AEB-E2FB-4D2B-A9D6-C92CF85293C3}" dt="2020-05-12T11:14:48.773" v="618" actId="1076"/>
        <pc:sldMkLst>
          <pc:docMk/>
          <pc:sldMk cId="1993612347" sldId="273"/>
        </pc:sldMkLst>
        <pc:spChg chg="mod">
          <ac:chgData name="Jason" userId="6eb54ebf-49e3-427f-be3f-f18d0fa08dd3" providerId="ADAL" clId="{9F761AEB-E2FB-4D2B-A9D6-C92CF85293C3}" dt="2020-05-12T11:13:38.413" v="611" actId="20577"/>
          <ac:spMkLst>
            <pc:docMk/>
            <pc:sldMk cId="1993612347" sldId="273"/>
            <ac:spMk id="3" creationId="{00000000-0000-0000-0000-000000000000}"/>
          </ac:spMkLst>
        </pc:spChg>
        <pc:picChg chg="add mod">
          <ac:chgData name="Jason" userId="6eb54ebf-49e3-427f-be3f-f18d0fa08dd3" providerId="ADAL" clId="{9F761AEB-E2FB-4D2B-A9D6-C92CF85293C3}" dt="2020-05-12T11:14:48.773" v="618" actId="1076"/>
          <ac:picMkLst>
            <pc:docMk/>
            <pc:sldMk cId="1993612347" sldId="273"/>
            <ac:picMk id="6" creationId="{B3904F80-1FC7-4432-9393-139BB19A44F2}"/>
          </ac:picMkLst>
        </pc:picChg>
      </pc:sldChg>
      <pc:sldChg chg="add del">
        <pc:chgData name="Jason" userId="6eb54ebf-49e3-427f-be3f-f18d0fa08dd3" providerId="ADAL" clId="{9F761AEB-E2FB-4D2B-A9D6-C92CF85293C3}" dt="2020-05-12T11:13:58.939" v="613"/>
        <pc:sldMkLst>
          <pc:docMk/>
          <pc:sldMk cId="2723393395" sldId="274"/>
        </pc:sldMkLst>
      </pc:sldChg>
      <pc:sldChg chg="delSp modSp add mod">
        <pc:chgData name="Jason" userId="6eb54ebf-49e3-427f-be3f-f18d0fa08dd3" providerId="ADAL" clId="{9F761AEB-E2FB-4D2B-A9D6-C92CF85293C3}" dt="2020-05-12T11:16:40.807" v="645" actId="20577"/>
        <pc:sldMkLst>
          <pc:docMk/>
          <pc:sldMk cId="2832182622" sldId="274"/>
        </pc:sldMkLst>
        <pc:spChg chg="mod">
          <ac:chgData name="Jason" userId="6eb54ebf-49e3-427f-be3f-f18d0fa08dd3" providerId="ADAL" clId="{9F761AEB-E2FB-4D2B-A9D6-C92CF85293C3}" dt="2020-05-12T11:16:40.807" v="645" actId="20577"/>
          <ac:spMkLst>
            <pc:docMk/>
            <pc:sldMk cId="2832182622" sldId="274"/>
            <ac:spMk id="3" creationId="{00000000-0000-0000-0000-000000000000}"/>
          </ac:spMkLst>
        </pc:spChg>
        <pc:picChg chg="del">
          <ac:chgData name="Jason" userId="6eb54ebf-49e3-427f-be3f-f18d0fa08dd3" providerId="ADAL" clId="{9F761AEB-E2FB-4D2B-A9D6-C92CF85293C3}" dt="2020-05-12T11:16:17.830" v="620" actId="478"/>
          <ac:picMkLst>
            <pc:docMk/>
            <pc:sldMk cId="2832182622" sldId="274"/>
            <ac:picMk id="6" creationId="{B3904F80-1FC7-4432-9393-139BB19A44F2}"/>
          </ac:picMkLst>
        </pc:picChg>
      </pc:sldChg>
      <pc:sldChg chg="modSp add mod">
        <pc:chgData name="Jason" userId="6eb54ebf-49e3-427f-be3f-f18d0fa08dd3" providerId="ADAL" clId="{9F761AEB-E2FB-4D2B-A9D6-C92CF85293C3}" dt="2020-05-12T11:22:43.844" v="738" actId="20577"/>
        <pc:sldMkLst>
          <pc:docMk/>
          <pc:sldMk cId="187466745" sldId="275"/>
        </pc:sldMkLst>
        <pc:spChg chg="mod">
          <ac:chgData name="Jason" userId="6eb54ebf-49e3-427f-be3f-f18d0fa08dd3" providerId="ADAL" clId="{9F761AEB-E2FB-4D2B-A9D6-C92CF85293C3}" dt="2020-05-12T11:22:43.844" v="738" actId="20577"/>
          <ac:spMkLst>
            <pc:docMk/>
            <pc:sldMk cId="187466745" sldId="275"/>
            <ac:spMk id="3" creationId="{00000000-0000-0000-0000-000000000000}"/>
          </ac:spMkLst>
        </pc:spChg>
      </pc:sldChg>
      <pc:sldChg chg="modSp add mod">
        <pc:chgData name="Jason" userId="6eb54ebf-49e3-427f-be3f-f18d0fa08dd3" providerId="ADAL" clId="{9F761AEB-E2FB-4D2B-A9D6-C92CF85293C3}" dt="2020-05-12T11:25:46.979" v="778" actId="113"/>
        <pc:sldMkLst>
          <pc:docMk/>
          <pc:sldMk cId="1077652329" sldId="276"/>
        </pc:sldMkLst>
        <pc:spChg chg="mod">
          <ac:chgData name="Jason" userId="6eb54ebf-49e3-427f-be3f-f18d0fa08dd3" providerId="ADAL" clId="{9F761AEB-E2FB-4D2B-A9D6-C92CF85293C3}" dt="2020-05-12T11:25:46.979" v="778" actId="113"/>
          <ac:spMkLst>
            <pc:docMk/>
            <pc:sldMk cId="1077652329" sldId="276"/>
            <ac:spMk id="3" creationId="{00000000-0000-0000-0000-000000000000}"/>
          </ac:spMkLst>
        </pc:spChg>
      </pc:sldChg>
      <pc:sldChg chg="modSp add mod">
        <pc:chgData name="Jason" userId="6eb54ebf-49e3-427f-be3f-f18d0fa08dd3" providerId="ADAL" clId="{9F761AEB-E2FB-4D2B-A9D6-C92CF85293C3}" dt="2020-05-12T11:31:02.898" v="918" actId="20577"/>
        <pc:sldMkLst>
          <pc:docMk/>
          <pc:sldMk cId="1874179284" sldId="277"/>
        </pc:sldMkLst>
        <pc:spChg chg="mod">
          <ac:chgData name="Jason" userId="6eb54ebf-49e3-427f-be3f-f18d0fa08dd3" providerId="ADAL" clId="{9F761AEB-E2FB-4D2B-A9D6-C92CF85293C3}" dt="2020-05-12T11:31:02.898" v="918" actId="20577"/>
          <ac:spMkLst>
            <pc:docMk/>
            <pc:sldMk cId="1874179284" sldId="277"/>
            <ac:spMk id="3" creationId="{00000000-0000-0000-0000-000000000000}"/>
          </ac:spMkLst>
        </pc:spChg>
      </pc:sldChg>
      <pc:sldChg chg="modSp add mod">
        <pc:chgData name="Jason" userId="6eb54ebf-49e3-427f-be3f-f18d0fa08dd3" providerId="ADAL" clId="{9F761AEB-E2FB-4D2B-A9D6-C92CF85293C3}" dt="2020-05-12T11:39:37.390" v="1043" actId="948"/>
        <pc:sldMkLst>
          <pc:docMk/>
          <pc:sldMk cId="3617802992" sldId="278"/>
        </pc:sldMkLst>
        <pc:spChg chg="mod">
          <ac:chgData name="Jason" userId="6eb54ebf-49e3-427f-be3f-f18d0fa08dd3" providerId="ADAL" clId="{9F761AEB-E2FB-4D2B-A9D6-C92CF85293C3}" dt="2020-05-12T11:32:37.458" v="940" actId="404"/>
          <ac:spMkLst>
            <pc:docMk/>
            <pc:sldMk cId="3617802992" sldId="278"/>
            <ac:spMk id="2" creationId="{00000000-0000-0000-0000-000000000000}"/>
          </ac:spMkLst>
        </pc:spChg>
        <pc:spChg chg="mod">
          <ac:chgData name="Jason" userId="6eb54ebf-49e3-427f-be3f-f18d0fa08dd3" providerId="ADAL" clId="{9F761AEB-E2FB-4D2B-A9D6-C92CF85293C3}" dt="2020-05-12T11:39:37.390" v="1043" actId="948"/>
          <ac:spMkLst>
            <pc:docMk/>
            <pc:sldMk cId="3617802992" sldId="278"/>
            <ac:spMk id="3" creationId="{00000000-0000-0000-0000-000000000000}"/>
          </ac:spMkLst>
        </pc:spChg>
      </pc:sldChg>
      <pc:sldChg chg="modSp add mod">
        <pc:chgData name="Jason" userId="6eb54ebf-49e3-427f-be3f-f18d0fa08dd3" providerId="ADAL" clId="{9F761AEB-E2FB-4D2B-A9D6-C92CF85293C3}" dt="2020-05-12T11:46:20.779" v="1095" actId="207"/>
        <pc:sldMkLst>
          <pc:docMk/>
          <pc:sldMk cId="782116744" sldId="279"/>
        </pc:sldMkLst>
        <pc:spChg chg="mod">
          <ac:chgData name="Jason" userId="6eb54ebf-49e3-427f-be3f-f18d0fa08dd3" providerId="ADAL" clId="{9F761AEB-E2FB-4D2B-A9D6-C92CF85293C3}" dt="2020-05-12T11:46:20.779" v="1095" actId="207"/>
          <ac:spMkLst>
            <pc:docMk/>
            <pc:sldMk cId="782116744" sldId="279"/>
            <ac:spMk id="3" creationId="{00000000-0000-0000-0000-000000000000}"/>
          </ac:spMkLst>
        </pc:spChg>
      </pc:sldChg>
      <pc:sldChg chg="addSp modSp add mod">
        <pc:chgData name="Jason" userId="6eb54ebf-49e3-427f-be3f-f18d0fa08dd3" providerId="ADAL" clId="{9F761AEB-E2FB-4D2B-A9D6-C92CF85293C3}" dt="2020-05-12T11:59:18.477" v="1364" actId="1076"/>
        <pc:sldMkLst>
          <pc:docMk/>
          <pc:sldMk cId="2067217585" sldId="280"/>
        </pc:sldMkLst>
        <pc:spChg chg="mod">
          <ac:chgData name="Jason" userId="6eb54ebf-49e3-427f-be3f-f18d0fa08dd3" providerId="ADAL" clId="{9F761AEB-E2FB-4D2B-A9D6-C92CF85293C3}" dt="2020-05-12T11:54:20.874" v="1282" actId="20577"/>
          <ac:spMkLst>
            <pc:docMk/>
            <pc:sldMk cId="2067217585" sldId="280"/>
            <ac:spMk id="2" creationId="{00000000-0000-0000-0000-000000000000}"/>
          </ac:spMkLst>
        </pc:spChg>
        <pc:spChg chg="mod">
          <ac:chgData name="Jason" userId="6eb54ebf-49e3-427f-be3f-f18d0fa08dd3" providerId="ADAL" clId="{9F761AEB-E2FB-4D2B-A9D6-C92CF85293C3}" dt="2020-05-12T11:57:18.479" v="1287" actId="1076"/>
          <ac:spMkLst>
            <pc:docMk/>
            <pc:sldMk cId="2067217585" sldId="280"/>
            <ac:spMk id="3" creationId="{00000000-0000-0000-0000-000000000000}"/>
          </ac:spMkLst>
        </pc:spChg>
        <pc:spChg chg="add mod">
          <ac:chgData name="Jason" userId="6eb54ebf-49e3-427f-be3f-f18d0fa08dd3" providerId="ADAL" clId="{9F761AEB-E2FB-4D2B-A9D6-C92CF85293C3}" dt="2020-05-12T11:59:18.477" v="1364" actId="1076"/>
          <ac:spMkLst>
            <pc:docMk/>
            <pc:sldMk cId="2067217585" sldId="280"/>
            <ac:spMk id="4" creationId="{5E4EF16F-C991-4B34-BA24-9ECA477B6EB8}"/>
          </ac:spMkLst>
        </pc:spChg>
        <pc:picChg chg="add mod">
          <ac:chgData name="Jason" userId="6eb54ebf-49e3-427f-be3f-f18d0fa08dd3" providerId="ADAL" clId="{9F761AEB-E2FB-4D2B-A9D6-C92CF85293C3}" dt="2020-05-12T11:57:47.566" v="1312" actId="1076"/>
          <ac:picMkLst>
            <pc:docMk/>
            <pc:sldMk cId="2067217585" sldId="280"/>
            <ac:picMk id="1026" creationId="{23463832-0C48-46CE-82BC-FDCBBB89654B}"/>
          </ac:picMkLst>
        </pc:picChg>
      </pc:sldChg>
      <pc:sldChg chg="modSp add mod">
        <pc:chgData name="Jason" userId="6eb54ebf-49e3-427f-be3f-f18d0fa08dd3" providerId="ADAL" clId="{9F761AEB-E2FB-4D2B-A9D6-C92CF85293C3}" dt="2020-05-12T11:50:23.311" v="1184" actId="20577"/>
        <pc:sldMkLst>
          <pc:docMk/>
          <pc:sldMk cId="3532790109" sldId="281"/>
        </pc:sldMkLst>
        <pc:spChg chg="mod">
          <ac:chgData name="Jason" userId="6eb54ebf-49e3-427f-be3f-f18d0fa08dd3" providerId="ADAL" clId="{9F761AEB-E2FB-4D2B-A9D6-C92CF85293C3}" dt="2020-05-12T11:48:45.599" v="1119" actId="20577"/>
          <ac:spMkLst>
            <pc:docMk/>
            <pc:sldMk cId="3532790109" sldId="281"/>
            <ac:spMk id="2" creationId="{00000000-0000-0000-0000-000000000000}"/>
          </ac:spMkLst>
        </pc:spChg>
        <pc:spChg chg="mod">
          <ac:chgData name="Jason" userId="6eb54ebf-49e3-427f-be3f-f18d0fa08dd3" providerId="ADAL" clId="{9F761AEB-E2FB-4D2B-A9D6-C92CF85293C3}" dt="2020-05-12T11:50:23.311" v="1184" actId="20577"/>
          <ac:spMkLst>
            <pc:docMk/>
            <pc:sldMk cId="3532790109" sldId="281"/>
            <ac:spMk id="3" creationId="{00000000-0000-0000-0000-000000000000}"/>
          </ac:spMkLst>
        </pc:spChg>
      </pc:sldChg>
      <pc:sldChg chg="modSp add mod">
        <pc:chgData name="Jason" userId="6eb54ebf-49e3-427f-be3f-f18d0fa08dd3" providerId="ADAL" clId="{9F761AEB-E2FB-4D2B-A9D6-C92CF85293C3}" dt="2020-05-12T11:52:47.506" v="1259" actId="20577"/>
        <pc:sldMkLst>
          <pc:docMk/>
          <pc:sldMk cId="3341124387" sldId="282"/>
        </pc:sldMkLst>
        <pc:spChg chg="mod">
          <ac:chgData name="Jason" userId="6eb54ebf-49e3-427f-be3f-f18d0fa08dd3" providerId="ADAL" clId="{9F761AEB-E2FB-4D2B-A9D6-C92CF85293C3}" dt="2020-05-12T11:50:51.924" v="1193" actId="20577"/>
          <ac:spMkLst>
            <pc:docMk/>
            <pc:sldMk cId="3341124387" sldId="282"/>
            <ac:spMk id="2" creationId="{00000000-0000-0000-0000-000000000000}"/>
          </ac:spMkLst>
        </pc:spChg>
        <pc:spChg chg="mod">
          <ac:chgData name="Jason" userId="6eb54ebf-49e3-427f-be3f-f18d0fa08dd3" providerId="ADAL" clId="{9F761AEB-E2FB-4D2B-A9D6-C92CF85293C3}" dt="2020-05-12T11:52:47.506" v="1259" actId="20577"/>
          <ac:spMkLst>
            <pc:docMk/>
            <pc:sldMk cId="3341124387" sldId="282"/>
            <ac:spMk id="3" creationId="{00000000-0000-0000-0000-000000000000}"/>
          </ac:spMkLst>
        </pc:spChg>
      </pc:sldChg>
    </pc:docChg>
  </pc:docChgLst>
  <pc:docChgLst>
    <pc:chgData name="Jason Hetterle" userId="S::jhetterle@wvc.edu::6eb54ebf-49e3-427f-be3f-f18d0fa08dd3" providerId="AD" clId="Web-{D05AD81E-4429-72BF-64F8-E3BB414F65EE}"/>
    <pc:docChg chg="modSld">
      <pc:chgData name="Jason Hetterle" userId="S::jhetterle@wvc.edu::6eb54ebf-49e3-427f-be3f-f18d0fa08dd3" providerId="AD" clId="Web-{D05AD81E-4429-72BF-64F8-E3BB414F65EE}" dt="2020-05-19T19:43:58.123" v="79" actId="20577"/>
      <pc:docMkLst>
        <pc:docMk/>
      </pc:docMkLst>
      <pc:sldChg chg="modSp">
        <pc:chgData name="Jason Hetterle" userId="S::jhetterle@wvc.edu::6eb54ebf-49e3-427f-be3f-f18d0fa08dd3" providerId="AD" clId="Web-{D05AD81E-4429-72BF-64F8-E3BB414F65EE}" dt="2020-05-19T19:43:57.170" v="77" actId="20577"/>
        <pc:sldMkLst>
          <pc:docMk/>
          <pc:sldMk cId="781764050" sldId="259"/>
        </pc:sldMkLst>
        <pc:spChg chg="mod">
          <ac:chgData name="Jason Hetterle" userId="S::jhetterle@wvc.edu::6eb54ebf-49e3-427f-be3f-f18d0fa08dd3" providerId="AD" clId="Web-{D05AD81E-4429-72BF-64F8-E3BB414F65EE}" dt="2020-05-19T19:43:57.170" v="77" actId="20577"/>
          <ac:spMkLst>
            <pc:docMk/>
            <pc:sldMk cId="781764050" sldId="259"/>
            <ac:spMk id="5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9144002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66" name="Group 65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tx2">
                  <a:lumMod val="50000"/>
                </a:schemeClr>
              </a:gs>
            </a:gsLst>
            <a:lin ang="5400000" scaled="0"/>
            <a:tileRect/>
          </a:gradFill>
        </p:grpSpPr>
        <p:sp>
          <p:nvSpPr>
            <p:cNvPr id="67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68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9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0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71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2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3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4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5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6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7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8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9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0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1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2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3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4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5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6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7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8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9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0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1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2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3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4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5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96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7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8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9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0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1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2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3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4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5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6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7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08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9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0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1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2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3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4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5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6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7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8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9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20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00238" y="1122363"/>
            <a:ext cx="6593681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00238" y="3602038"/>
            <a:ext cx="6593681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801052" y="5410202"/>
            <a:ext cx="2057400" cy="365125"/>
          </a:xfrm>
        </p:spPr>
        <p:txBody>
          <a:bodyPr/>
          <a:lstStyle/>
          <a:p>
            <a:fld id="{48A87A34-81AB-432B-8DAE-1953F412C126}" type="datetimeFigureOut">
              <a:rPr lang="en-US" smtClean="0"/>
              <a:t>5/26/2020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00237" y="5410202"/>
            <a:ext cx="384366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15603" y="5410200"/>
            <a:ext cx="57831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5522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58" y="4304665"/>
            <a:ext cx="7434266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56058" y="606426"/>
            <a:ext cx="7434266" cy="3299778"/>
          </a:xfrm>
          <a:prstGeom prst="round2DiagRect">
            <a:avLst>
              <a:gd name="adj1" fmla="val 5101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24" y="5124020"/>
            <a:ext cx="7433144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5/26/2020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73824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93" y="609600"/>
            <a:ext cx="7429466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58" y="4419600"/>
            <a:ext cx="7428344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5/26/2020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93373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609600"/>
            <a:ext cx="6977064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365557"/>
            <a:ext cx="6564224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58" y="4309919"/>
            <a:ext cx="74295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5/26/2020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2" name="TextBox 51"/>
          <p:cNvSpPr txBox="1"/>
          <p:nvPr/>
        </p:nvSpPr>
        <p:spPr>
          <a:xfrm>
            <a:off x="696579" y="718458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7817473" y="2764972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439216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58" y="2134042"/>
            <a:ext cx="74295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23" y="4657655"/>
            <a:ext cx="7428379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5/26/2020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50549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56060" y="609600"/>
            <a:ext cx="7429499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856058" y="2674463"/>
            <a:ext cx="2397674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856059" y="3360263"/>
            <a:ext cx="2396432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86075" y="2677635"/>
            <a:ext cx="238828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86075" y="3363435"/>
            <a:ext cx="238895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889332" y="2674463"/>
            <a:ext cx="2396226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889332" y="3360263"/>
            <a:ext cx="2396226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5/26/2020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23503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56059" y="609600"/>
            <a:ext cx="7429499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856060" y="4404596"/>
            <a:ext cx="239643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856060" y="2666998"/>
            <a:ext cx="239643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8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856060" y="4980859"/>
            <a:ext cx="239643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66790" y="4404596"/>
            <a:ext cx="24003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366790" y="2666998"/>
            <a:ext cx="2399205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8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365695" y="4980857"/>
            <a:ext cx="24003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889426" y="4404595"/>
            <a:ext cx="2393056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889332" y="2666998"/>
            <a:ext cx="2396227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8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889332" y="4980855"/>
            <a:ext cx="2396226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5/26/2020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cap="all" baseline="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8549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709814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1" y="609600"/>
            <a:ext cx="1503758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6057" y="609600"/>
            <a:ext cx="5811443" cy="51816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64294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le 1"/>
          <p:cNvSpPr>
            <a:spLocks noGrp="1"/>
          </p:cNvSpPr>
          <p:nvPr>
            <p:ph type="title"/>
          </p:nvPr>
        </p:nvSpPr>
        <p:spPr>
          <a:xfrm>
            <a:off x="856060" y="618518"/>
            <a:ext cx="7429499" cy="147857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8" name="Content Placeholder 2"/>
          <p:cNvSpPr>
            <a:spLocks noGrp="1"/>
          </p:cNvSpPr>
          <p:nvPr>
            <p:ph idx="1"/>
          </p:nvPr>
        </p:nvSpPr>
        <p:spPr>
          <a:xfrm>
            <a:off x="856060" y="2249487"/>
            <a:ext cx="7429499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9" name="Date Placeholder 3"/>
          <p:cNvSpPr>
            <a:spLocks noGrp="1"/>
          </p:cNvSpPr>
          <p:nvPr>
            <p:ph type="dt" sz="half" idx="10"/>
          </p:nvPr>
        </p:nvSpPr>
        <p:spPr>
          <a:xfrm>
            <a:off x="5592691" y="5883277"/>
            <a:ext cx="2057400" cy="365125"/>
          </a:xfrm>
        </p:spPr>
        <p:txBody>
          <a:bodyPr/>
          <a:lstStyle/>
          <a:p>
            <a:fld id="{48A87A34-81AB-432B-8DAE-1953F412C126}" type="datetimeFigureOut">
              <a:rPr lang="en-US" smtClean="0"/>
              <a:t>5/26/2020</a:t>
            </a:fld>
            <a:endParaRPr lang="en-US" dirty="0"/>
          </a:p>
        </p:txBody>
      </p:sp>
      <p:sp>
        <p:nvSpPr>
          <p:cNvPr id="5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56059" y="5883276"/>
            <a:ext cx="467948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07241" y="5883275"/>
            <a:ext cx="57831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3518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58" y="1419227"/>
            <a:ext cx="74295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6058" y="4424362"/>
            <a:ext cx="74295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05131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56058" y="2249486"/>
            <a:ext cx="3658792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1" y="2249486"/>
            <a:ext cx="3656408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5/26/2020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65162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58" y="619127"/>
            <a:ext cx="7429500" cy="147796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78902" y="2249486"/>
            <a:ext cx="3435949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56058" y="3073398"/>
            <a:ext cx="3658793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1992" y="2249485"/>
            <a:ext cx="3433565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3073398"/>
            <a:ext cx="3656408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5/26/2020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52901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5/26/2020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03914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5/26/2020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60605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029" y="609601"/>
            <a:ext cx="2892028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150" y="592666"/>
            <a:ext cx="4418407" cy="5198534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029" y="2249486"/>
            <a:ext cx="2892028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5/26/2020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03929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61" y="609600"/>
            <a:ext cx="3753962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32866" y="609600"/>
            <a:ext cx="3452693" cy="5181602"/>
          </a:xfrm>
          <a:prstGeom prst="round2DiagRect">
            <a:avLst>
              <a:gd name="adj1" fmla="val 6074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defRPr lang="en-US" sz="320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59" y="2249486"/>
            <a:ext cx="3753964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5/26/2020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8352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9144002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9041774" cy="6858001"/>
            <a:chOff x="-14288" y="0"/>
            <a:chExt cx="9041774" cy="6858001"/>
          </a:xfrm>
          <a:gradFill flip="none" rotWithShape="1">
            <a:gsLst>
              <a:gs pos="0">
                <a:schemeClr val="tx2"/>
              </a:gs>
              <a:gs pos="100000">
                <a:schemeClr val="tx2">
                  <a:lumMod val="50000"/>
                </a:schemeClr>
              </a:gs>
            </a:gsLst>
            <a:lin ang="5400000" scaled="0"/>
            <a:tileRect/>
          </a:gradFill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pFill/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8352798" y="0"/>
              <a:ext cx="674688" cy="6848476"/>
              <a:chOff x="11364912" y="0"/>
              <a:chExt cx="674688" cy="6848476"/>
            </a:xfrm>
            <a:grpFill/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56060" y="618518"/>
            <a:ext cx="7429499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6060" y="2249487"/>
            <a:ext cx="74294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592691" y="5883277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5/26/2020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56059" y="5883276"/>
            <a:ext cx="467948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07241" y="5883275"/>
            <a:ext cx="5783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87643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  <p:sldLayoutId id="2147483684" r:id="rId15"/>
    <p:sldLayoutId id="2147483685" r:id="rId16"/>
    <p:sldLayoutId id="2147483686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www.wvc.edu/it/techtalk.html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1800" cap="none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09E0FE0-E63C-4EC4-9824-B3DF2F3C79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00236" y="4079875"/>
            <a:ext cx="6593681" cy="1655762"/>
          </a:xfrm>
        </p:spPr>
        <p:txBody>
          <a:bodyPr>
            <a:normAutofit fontScale="85000" lnSpcReduction="10000"/>
          </a:bodyPr>
          <a:lstStyle/>
          <a:p>
            <a:pPr algn="ctr"/>
            <a:r>
              <a:rPr lang="en-US" sz="4000" b="1" cap="none" spc="225" dirty="0">
                <a:latin typeface="Segoe UI" panose="020B0502040204020203" pitchFamily="34" charset="0"/>
                <a:cs typeface="Segoe UI" panose="020B0502040204020203" pitchFamily="34" charset="0"/>
              </a:rPr>
              <a:t>Office 365 Email &amp; Security</a:t>
            </a: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/>
            </a: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sz="2800" dirty="0">
                <a:latin typeface="Segoe UI" panose="020B0502040204020203" pitchFamily="34" charset="0"/>
                <a:cs typeface="Segoe UI" panose="020B0502040204020203" pitchFamily="34" charset="0"/>
              </a:rPr>
              <a:t>May 19-21, 2020</a:t>
            </a: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/>
            </a: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cap="none" dirty="0">
                <a:latin typeface="Segoe UI" panose="020B0502040204020203" pitchFamily="34" charset="0"/>
                <a:cs typeface="Segoe UI" panose="020B0502040204020203" pitchFamily="34" charset="0"/>
              </a:rPr>
              <a:t>Presenters: Jason Hetterle, Steve Garcia, Joseph Andreason</a:t>
            </a:r>
            <a:endParaRPr lang="en-US" dirty="0"/>
          </a:p>
        </p:txBody>
      </p:sp>
      <p:pic>
        <p:nvPicPr>
          <p:cNvPr id="6" name="Picture 5" descr="A close up of a sign&#10;&#10;Description automatically generated">
            <a:extLst>
              <a:ext uri="{FF2B5EF4-FFF2-40B4-BE49-F238E27FC236}">
                <a16:creationId xmlns:a16="http://schemas.microsoft.com/office/drawing/2014/main" id="{CC73F816-B73B-4D5D-B099-9217B3B235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44216" y="1493271"/>
            <a:ext cx="4705723" cy="1645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49047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fontAlgn="base"/>
            <a:r>
              <a:rPr lang="en-US" dirty="0"/>
              <a:t>Welcome </a:t>
            </a:r>
          </a:p>
          <a:p>
            <a:pPr fontAlgn="base"/>
            <a:r>
              <a:rPr lang="en-US" dirty="0"/>
              <a:t>Security Awareness</a:t>
            </a:r>
          </a:p>
          <a:p>
            <a:pPr lvl="1" fontAlgn="base"/>
            <a:r>
              <a:rPr lang="en-US" dirty="0"/>
              <a:t>Bates Case – Jason</a:t>
            </a:r>
          </a:p>
          <a:p>
            <a:pPr lvl="1" fontAlgn="base"/>
            <a:r>
              <a:rPr lang="en-US" dirty="0"/>
              <a:t>Training – Steve</a:t>
            </a:r>
          </a:p>
          <a:p>
            <a:pPr lvl="1" fontAlgn="base"/>
            <a:r>
              <a:rPr lang="en-US" dirty="0"/>
              <a:t>How can you help us? - Steve</a:t>
            </a:r>
          </a:p>
          <a:p>
            <a:pPr lvl="1" fontAlgn="base"/>
            <a:r>
              <a:rPr lang="en-US" dirty="0" smtClean="0"/>
              <a:t>SSPR </a:t>
            </a:r>
            <a:r>
              <a:rPr lang="en-US" dirty="0"/>
              <a:t>- </a:t>
            </a:r>
            <a:r>
              <a:rPr lang="en-US" dirty="0" smtClean="0"/>
              <a:t>Joseph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fontAlgn="base"/>
            <a:r>
              <a:rPr lang="en-US" dirty="0"/>
              <a:t>O365 Email</a:t>
            </a:r>
          </a:p>
          <a:p>
            <a:pPr lvl="1" fontAlgn="base"/>
            <a:r>
              <a:rPr lang="en-US" dirty="0"/>
              <a:t>Access - Joseph</a:t>
            </a:r>
          </a:p>
          <a:p>
            <a:pPr lvl="1" fontAlgn="base"/>
            <a:r>
              <a:rPr lang="en-US" dirty="0"/>
              <a:t>Overview – Joseph</a:t>
            </a:r>
          </a:p>
          <a:p>
            <a:pPr lvl="1" fontAlgn="base"/>
            <a:r>
              <a:rPr lang="en-US" dirty="0"/>
              <a:t>Encryption – Steve</a:t>
            </a:r>
          </a:p>
          <a:p>
            <a:pPr fontAlgn="base"/>
            <a:r>
              <a:rPr lang="en-US" dirty="0"/>
              <a:t>Questions</a:t>
            </a:r>
          </a:p>
        </p:txBody>
      </p:sp>
      <p:pic>
        <p:nvPicPr>
          <p:cNvPr id="5" name="Content Placeholder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6539" y="911017"/>
            <a:ext cx="893571" cy="893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16334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Welcome to Tech talk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732176" y="2865159"/>
            <a:ext cx="5359139" cy="3000821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213995" indent="-213995">
              <a:buFont typeface="Arial" panose="020B0604020202020204" pitchFamily="34" charset="0"/>
              <a:buChar char="•"/>
            </a:pPr>
            <a:r>
              <a:rPr lang="en-US" sz="2100" dirty="0"/>
              <a:t>Events:</a:t>
            </a:r>
            <a:endParaRPr lang="en-US" dirty="0"/>
          </a:p>
          <a:p>
            <a:pPr marL="556895" lvl="1" indent="-213995">
              <a:buFont typeface="Arial" panose="020B0604020202020204" pitchFamily="34" charset="0"/>
              <a:buChar char="•"/>
            </a:pPr>
            <a:r>
              <a:rPr lang="en-US" dirty="0">
                <a:sym typeface="Wingdings" panose="05000000000000000000" pitchFamily="2" charset="2"/>
              </a:rPr>
              <a:t>O365 Mail/Security	</a:t>
            </a:r>
            <a:r>
              <a:rPr lang="en-US" dirty="0" smtClean="0">
                <a:sym typeface="Wingdings" panose="05000000000000000000" pitchFamily="2" charset="2"/>
              </a:rPr>
              <a:t></a:t>
            </a:r>
            <a:r>
              <a:rPr lang="en-US" dirty="0">
                <a:sym typeface="Wingdings" panose="05000000000000000000" pitchFamily="2" charset="2"/>
              </a:rPr>
              <a:t>	May 19 &amp; 21</a:t>
            </a:r>
            <a:endParaRPr lang="en-US" dirty="0"/>
          </a:p>
          <a:p>
            <a:pPr marL="556895" lvl="1" indent="-213995">
              <a:buFont typeface="Arial" panose="020B0604020202020204" pitchFamily="34" charset="0"/>
              <a:buChar char="•"/>
            </a:pPr>
            <a:r>
              <a:rPr lang="en-US" dirty="0">
                <a:sym typeface="Wingdings" panose="05000000000000000000" pitchFamily="2" charset="2"/>
              </a:rPr>
              <a:t>Canvas				</a:t>
            </a:r>
            <a:r>
              <a:rPr lang="en-US" dirty="0" smtClean="0">
                <a:sym typeface="Wingdings" panose="05000000000000000000" pitchFamily="2" charset="2"/>
              </a:rPr>
              <a:t> </a:t>
            </a:r>
            <a:r>
              <a:rPr lang="en-US" dirty="0">
                <a:sym typeface="Wingdings" panose="05000000000000000000" pitchFamily="2" charset="2"/>
              </a:rPr>
              <a:t>	May 26 &amp; 28</a:t>
            </a:r>
            <a:endParaRPr lang="en-US" dirty="0"/>
          </a:p>
          <a:p>
            <a:pPr marL="556895" lvl="1" indent="-213995">
              <a:buFont typeface="Arial" panose="020B0604020202020204" pitchFamily="34" charset="0"/>
              <a:buChar char="•"/>
            </a:pPr>
            <a:r>
              <a:rPr lang="en-US" dirty="0"/>
              <a:t>Ask Us Anything </a:t>
            </a:r>
            <a:r>
              <a:rPr lang="en-US" dirty="0" smtClean="0"/>
              <a:t>		</a:t>
            </a:r>
            <a:r>
              <a:rPr lang="en-US" dirty="0" smtClean="0">
                <a:sym typeface="Wingdings" panose="05000000000000000000" pitchFamily="2" charset="2"/>
              </a:rPr>
              <a:t></a:t>
            </a:r>
            <a:r>
              <a:rPr lang="en-US" dirty="0">
                <a:sym typeface="Wingdings" panose="05000000000000000000" pitchFamily="2" charset="2"/>
              </a:rPr>
              <a:t>	</a:t>
            </a:r>
            <a:r>
              <a:rPr lang="en-US" dirty="0" smtClean="0"/>
              <a:t>Jun </a:t>
            </a:r>
            <a:r>
              <a:rPr lang="en-US" dirty="0"/>
              <a:t>2 &amp; 4 </a:t>
            </a:r>
          </a:p>
          <a:p>
            <a:pPr marL="556895" lvl="1" indent="-213995">
              <a:buFont typeface="Arial" panose="020B0604020202020204" pitchFamily="34" charset="0"/>
              <a:buChar char="•"/>
            </a:pPr>
            <a:endParaRPr lang="en-US" dirty="0"/>
          </a:p>
          <a:p>
            <a:pPr marL="213995" indent="-213995">
              <a:buFont typeface="Arial" panose="020B0604020202020204" pitchFamily="34" charset="0"/>
              <a:buChar char="•"/>
            </a:pPr>
            <a:endParaRPr lang="en-US" sz="2100" dirty="0"/>
          </a:p>
          <a:p>
            <a:pPr marL="213995" indent="-213995">
              <a:buFont typeface="Arial" panose="020B0604020202020204" pitchFamily="34" charset="0"/>
              <a:buChar char="•"/>
            </a:pPr>
            <a:r>
              <a:rPr lang="en-US" sz="2100" dirty="0" err="1">
                <a:sym typeface="Wingdings" panose="05000000000000000000" pitchFamily="2" charset="2"/>
              </a:rPr>
              <a:t>Misc</a:t>
            </a:r>
            <a:r>
              <a:rPr lang="en-US" sz="2100" dirty="0">
                <a:sym typeface="Wingdings" panose="05000000000000000000" pitchFamily="2" charset="2"/>
              </a:rPr>
              <a:t>:</a:t>
            </a:r>
            <a:endParaRPr lang="en-US" sz="2100" dirty="0"/>
          </a:p>
          <a:p>
            <a:pPr marL="556895" lvl="1" indent="-213995">
              <a:buFont typeface="Arial" panose="020B0604020202020204" pitchFamily="34" charset="0"/>
              <a:buChar char="•"/>
            </a:pPr>
            <a:r>
              <a:rPr lang="en-US" dirty="0">
                <a:sym typeface="Wingdings" panose="05000000000000000000" pitchFamily="2" charset="2"/>
              </a:rPr>
              <a:t>Website – Recordings/Presentations/Schedule</a:t>
            </a:r>
            <a:endParaRPr lang="en-US" dirty="0"/>
          </a:p>
          <a:p>
            <a:pPr marL="1014095" lvl="2" indent="-213995">
              <a:buFont typeface="Arial" panose="020B0604020202020204" pitchFamily="34" charset="0"/>
              <a:buChar char="•"/>
            </a:pPr>
            <a:r>
              <a:rPr lang="en-US" dirty="0">
                <a:ea typeface="+mn-lt"/>
                <a:cs typeface="+mn-lt"/>
                <a:hlinkClick r:id="rId2"/>
              </a:rPr>
              <a:t>https://www.wvc.edu/it/techtalk.html</a:t>
            </a:r>
            <a:endParaRPr lang="en-US" dirty="0"/>
          </a:p>
          <a:p>
            <a:pPr marL="556895" lvl="1" indent="-213995">
              <a:buFont typeface="Arial" panose="020B0604020202020204" pitchFamily="34" charset="0"/>
              <a:buChar char="•"/>
            </a:pPr>
            <a:r>
              <a:rPr lang="en-US" dirty="0">
                <a:sym typeface="Wingdings" panose="05000000000000000000" pitchFamily="2" charset="2"/>
              </a:rPr>
              <a:t>Etiquette</a:t>
            </a:r>
            <a:endParaRPr lang="en-US" dirty="0"/>
          </a:p>
        </p:txBody>
      </p:sp>
      <p:pic>
        <p:nvPicPr>
          <p:cNvPr id="7" name="Content Placeholder 3">
            <a:extLst>
              <a:ext uri="{FF2B5EF4-FFF2-40B4-BE49-F238E27FC236}">
                <a16:creationId xmlns:a16="http://schemas.microsoft.com/office/drawing/2014/main" id="{6E296CA8-0886-4281-9798-730A03371A4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6539" y="911017"/>
            <a:ext cx="893571" cy="893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17640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Bates Technical College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85741" y="1804588"/>
            <a:ext cx="6285321" cy="46327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ANATOMY OF A HACK</a:t>
            </a:r>
          </a:p>
          <a:p>
            <a:r>
              <a:rPr lang="en-US" dirty="0" smtClean="0"/>
              <a:t>How did it start?</a:t>
            </a:r>
          </a:p>
          <a:p>
            <a:r>
              <a:rPr lang="en-US" dirty="0" smtClean="0"/>
              <a:t>What was impacted?</a:t>
            </a:r>
          </a:p>
          <a:p>
            <a:r>
              <a:rPr lang="en-US" dirty="0" smtClean="0"/>
              <a:t>What was the process to recover?</a:t>
            </a:r>
          </a:p>
          <a:p>
            <a:r>
              <a:rPr lang="en-US" dirty="0" smtClean="0"/>
              <a:t>What are the steps taken to improve?</a:t>
            </a:r>
          </a:p>
          <a:p>
            <a:r>
              <a:rPr lang="en-US" dirty="0" smtClean="0"/>
              <a:t>Are we at risk?</a:t>
            </a:r>
          </a:p>
          <a:p>
            <a:r>
              <a:rPr lang="en-US" dirty="0" smtClean="0"/>
              <a:t>What are we doing about it? </a:t>
            </a:r>
          </a:p>
          <a:p>
            <a:r>
              <a:rPr lang="en-US" dirty="0" smtClean="0"/>
              <a:t>Questions</a:t>
            </a:r>
            <a:endParaRPr lang="en-US" dirty="0"/>
          </a:p>
        </p:txBody>
      </p:sp>
      <p:pic>
        <p:nvPicPr>
          <p:cNvPr id="5" name="Content Placeholder 3">
            <a:extLst>
              <a:ext uri="{FF2B5EF4-FFF2-40B4-BE49-F238E27FC236}">
                <a16:creationId xmlns:a16="http://schemas.microsoft.com/office/drawing/2014/main" id="{A23679B9-D95B-4EA5-A2D3-E81D7032521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6539" y="911017"/>
            <a:ext cx="893571" cy="893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62613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Security Awareness training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85741" y="1804588"/>
            <a:ext cx="6285321" cy="4632788"/>
          </a:xfrm>
        </p:spPr>
        <p:txBody>
          <a:bodyPr>
            <a:normAutofit/>
          </a:bodyPr>
          <a:lstStyle/>
          <a:p>
            <a:r>
              <a:rPr lang="en-US" dirty="0" smtClean="0"/>
              <a:t>Why are we doing this? </a:t>
            </a:r>
          </a:p>
          <a:p>
            <a:pPr lvl="1"/>
            <a:r>
              <a:rPr lang="en-US" dirty="0" smtClean="0"/>
              <a:t>Statistics</a:t>
            </a:r>
          </a:p>
          <a:p>
            <a:pPr lvl="1"/>
            <a:r>
              <a:rPr lang="en-US" dirty="0" smtClean="0"/>
              <a:t>Compliance</a:t>
            </a:r>
          </a:p>
          <a:p>
            <a:pPr lvl="1"/>
            <a:r>
              <a:rPr lang="en-US" dirty="0" smtClean="0"/>
              <a:t>Partners in Security</a:t>
            </a:r>
          </a:p>
          <a:p>
            <a:r>
              <a:rPr lang="en-US" dirty="0" smtClean="0"/>
              <a:t>What does it look like?</a:t>
            </a:r>
          </a:p>
          <a:p>
            <a:r>
              <a:rPr lang="en-US" dirty="0" smtClean="0"/>
              <a:t>Questions</a:t>
            </a:r>
          </a:p>
        </p:txBody>
      </p:sp>
      <p:pic>
        <p:nvPicPr>
          <p:cNvPr id="5" name="Content Placeholder 3">
            <a:extLst>
              <a:ext uri="{FF2B5EF4-FFF2-40B4-BE49-F238E27FC236}">
                <a16:creationId xmlns:a16="http://schemas.microsoft.com/office/drawing/2014/main" id="{A23679B9-D95B-4EA5-A2D3-E81D7032521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6539" y="911017"/>
            <a:ext cx="893571" cy="893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73767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SSPR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85741" y="2477192"/>
            <a:ext cx="6285321" cy="3960183"/>
          </a:xfrm>
        </p:spPr>
        <p:txBody>
          <a:bodyPr>
            <a:normAutofit/>
          </a:bodyPr>
          <a:lstStyle/>
          <a:p>
            <a:r>
              <a:rPr lang="en-US" dirty="0" smtClean="0"/>
              <a:t>Self Service Password Reset</a:t>
            </a:r>
          </a:p>
          <a:p>
            <a:pPr lvl="1"/>
            <a:r>
              <a:rPr lang="en-US" dirty="0" smtClean="0"/>
              <a:t>How do I access it?</a:t>
            </a:r>
          </a:p>
          <a:p>
            <a:pPr lvl="1"/>
            <a:r>
              <a:rPr lang="en-US" dirty="0" smtClean="0"/>
              <a:t>How does it work?</a:t>
            </a:r>
          </a:p>
          <a:p>
            <a:pPr lvl="2"/>
            <a:r>
              <a:rPr lang="en-US" dirty="0" smtClean="0"/>
              <a:t>Use case</a:t>
            </a:r>
          </a:p>
          <a:p>
            <a:pPr lvl="1"/>
            <a:r>
              <a:rPr lang="en-US" dirty="0" smtClean="0"/>
              <a:t>How do I access it if my password has not expired yet?</a:t>
            </a:r>
          </a:p>
          <a:p>
            <a:pPr lvl="1"/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Content Placeholder 3">
            <a:extLst>
              <a:ext uri="{FF2B5EF4-FFF2-40B4-BE49-F238E27FC236}">
                <a16:creationId xmlns:a16="http://schemas.microsoft.com/office/drawing/2014/main" id="{A23679B9-D95B-4EA5-A2D3-E81D7032521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6539" y="911017"/>
            <a:ext cx="893571" cy="893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92321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Office 365 webmail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85741" y="1804588"/>
            <a:ext cx="6285321" cy="4632788"/>
          </a:xfrm>
        </p:spPr>
        <p:txBody>
          <a:bodyPr>
            <a:normAutofit/>
          </a:bodyPr>
          <a:lstStyle/>
          <a:p>
            <a:r>
              <a:rPr lang="en-US" dirty="0" smtClean="0"/>
              <a:t>Overview of Features</a:t>
            </a:r>
          </a:p>
          <a:p>
            <a:pPr lvl="1"/>
            <a:r>
              <a:rPr lang="en-US" dirty="0" smtClean="0"/>
              <a:t>Left column</a:t>
            </a:r>
          </a:p>
          <a:p>
            <a:pPr lvl="2"/>
            <a:r>
              <a:rPr lang="en-US" dirty="0" smtClean="0"/>
              <a:t>Favorites/Folders</a:t>
            </a:r>
          </a:p>
          <a:p>
            <a:pPr lvl="2"/>
            <a:r>
              <a:rPr lang="en-US" dirty="0" smtClean="0"/>
              <a:t>Left-side bottom navigation</a:t>
            </a:r>
          </a:p>
          <a:p>
            <a:pPr lvl="1"/>
            <a:r>
              <a:rPr lang="en-US" dirty="0" smtClean="0"/>
              <a:t>Folder Listing</a:t>
            </a:r>
          </a:p>
          <a:p>
            <a:pPr lvl="2"/>
            <a:r>
              <a:rPr lang="en-US" dirty="0" smtClean="0"/>
              <a:t>Top Functions</a:t>
            </a:r>
          </a:p>
          <a:p>
            <a:pPr lvl="3"/>
            <a:r>
              <a:rPr lang="en-US" dirty="0" smtClean="0"/>
              <a:t>Delete/Archive/Junk/Sweep/Move To/Categorize/Snooze/Undo/…</a:t>
            </a:r>
          </a:p>
          <a:p>
            <a:pPr lvl="2"/>
            <a:r>
              <a:rPr lang="en-US" dirty="0" smtClean="0"/>
              <a:t>Message functions</a:t>
            </a:r>
          </a:p>
          <a:p>
            <a:pPr lvl="3"/>
            <a:r>
              <a:rPr lang="en-US" dirty="0" smtClean="0"/>
              <a:t>Pin/flag/trash/mark as unread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Content Placeholder 3">
            <a:extLst>
              <a:ext uri="{FF2B5EF4-FFF2-40B4-BE49-F238E27FC236}">
                <a16:creationId xmlns:a16="http://schemas.microsoft.com/office/drawing/2014/main" id="{A23679B9-D95B-4EA5-A2D3-E81D7032521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6539" y="911017"/>
            <a:ext cx="893571" cy="893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80825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Office 365 webmail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85741" y="1804588"/>
            <a:ext cx="6285321" cy="4632788"/>
          </a:xfrm>
        </p:spPr>
        <p:txBody>
          <a:bodyPr>
            <a:normAutofit/>
          </a:bodyPr>
          <a:lstStyle/>
          <a:p>
            <a:r>
              <a:rPr lang="en-US" dirty="0" smtClean="0"/>
              <a:t>Compose Message</a:t>
            </a:r>
          </a:p>
          <a:p>
            <a:pPr lvl="1"/>
            <a:r>
              <a:rPr lang="en-US" dirty="0" smtClean="0"/>
              <a:t>Top Functions</a:t>
            </a:r>
          </a:p>
          <a:p>
            <a:pPr lvl="2"/>
            <a:r>
              <a:rPr lang="en-US" dirty="0" smtClean="0"/>
              <a:t>Send</a:t>
            </a:r>
          </a:p>
          <a:p>
            <a:pPr lvl="2"/>
            <a:r>
              <a:rPr lang="en-US" dirty="0" smtClean="0"/>
              <a:t>Attach</a:t>
            </a:r>
          </a:p>
          <a:p>
            <a:pPr lvl="2"/>
            <a:r>
              <a:rPr lang="en-US" dirty="0" smtClean="0"/>
              <a:t>Encrypt</a:t>
            </a:r>
          </a:p>
          <a:p>
            <a:pPr lvl="2"/>
            <a:r>
              <a:rPr lang="en-US" dirty="0" smtClean="0"/>
              <a:t>Discard</a:t>
            </a:r>
          </a:p>
          <a:p>
            <a:pPr lvl="2"/>
            <a:r>
              <a:rPr lang="en-US" dirty="0" smtClean="0"/>
              <a:t>…</a:t>
            </a:r>
          </a:p>
          <a:p>
            <a:pPr lvl="1"/>
            <a:r>
              <a:rPr lang="en-US" dirty="0" smtClean="0"/>
              <a:t>Bottom Functions</a:t>
            </a:r>
          </a:p>
          <a:p>
            <a:pPr lvl="2"/>
            <a:r>
              <a:rPr lang="en-US" dirty="0" smtClean="0"/>
              <a:t>Top Functions</a:t>
            </a:r>
          </a:p>
          <a:p>
            <a:pPr lvl="3"/>
            <a:r>
              <a:rPr lang="en-US" dirty="0" smtClean="0"/>
              <a:t>WYSIWYG features</a:t>
            </a:r>
          </a:p>
          <a:p>
            <a:pPr lvl="3"/>
            <a:r>
              <a:rPr lang="en-US" dirty="0" smtClean="0"/>
              <a:t>Attach/Insert Image/</a:t>
            </a:r>
            <a:r>
              <a:rPr lang="en-US" dirty="0" err="1" smtClean="0"/>
              <a:t>Emojis</a:t>
            </a:r>
            <a:r>
              <a:rPr lang="en-US" dirty="0" smtClean="0"/>
              <a:t>/Hide Format/…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Content Placeholder 3">
            <a:extLst>
              <a:ext uri="{FF2B5EF4-FFF2-40B4-BE49-F238E27FC236}">
                <a16:creationId xmlns:a16="http://schemas.microsoft.com/office/drawing/2014/main" id="{A23679B9-D95B-4EA5-A2D3-E81D7032521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6539" y="911017"/>
            <a:ext cx="893571" cy="893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36130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6152" y="1868596"/>
            <a:ext cx="6665975" cy="46327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	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Content Placeholder 3">
            <a:extLst>
              <a:ext uri="{FF2B5EF4-FFF2-40B4-BE49-F238E27FC236}">
                <a16:creationId xmlns:a16="http://schemas.microsoft.com/office/drawing/2014/main" id="{A23679B9-D95B-4EA5-A2D3-E81D7032521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6539" y="911017"/>
            <a:ext cx="893571" cy="89357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32494" y="2389587"/>
            <a:ext cx="6276629" cy="36717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721758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252C36"/>
      </a:dk2>
      <a:lt2>
        <a:srgbClr val="7C96A3"/>
      </a:lt2>
      <a:accent1>
        <a:srgbClr val="4FD093"/>
      </a:accent1>
      <a:accent2>
        <a:srgbClr val="54BCDF"/>
      </a:accent2>
      <a:accent3>
        <a:srgbClr val="A262D0"/>
      </a:accent3>
      <a:accent4>
        <a:srgbClr val="D7537B"/>
      </a:accent4>
      <a:accent5>
        <a:srgbClr val="E78045"/>
      </a:accent5>
      <a:accent6>
        <a:srgbClr val="84C350"/>
      </a:accent6>
      <a:hlink>
        <a:srgbClr val="22FFFF"/>
      </a:hlink>
      <a:folHlink>
        <a:srgbClr val="9BF3FD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4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4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  <a:hueMod val="106000"/>
                <a:satMod val="140000"/>
                <a:lumMod val="42000"/>
              </a:schemeClr>
              <a:schemeClr val="phClr">
                <a:tint val="98000"/>
                <a:hueMod val="92000"/>
                <a:satMod val="220000"/>
                <a:lumMod val="9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142578CA-DEC9-49C3-80AF-C113973CC9A9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7BB4F4ED69A7340BC3E3E2F03E18529" ma:contentTypeVersion="4" ma:contentTypeDescription="Create a new document." ma:contentTypeScope="" ma:versionID="135ce5d4af5948c23869261b04e8a701">
  <xsd:schema xmlns:xsd="http://www.w3.org/2001/XMLSchema" xmlns:xs="http://www.w3.org/2001/XMLSchema" xmlns:p="http://schemas.microsoft.com/office/2006/metadata/properties" xmlns:ns3="d8e9c1d6-1a02-4cff-be8f-ab2eede1b8bb" targetNamespace="http://schemas.microsoft.com/office/2006/metadata/properties" ma:root="true" ma:fieldsID="62fd94139fca9d8208dc5af0e3cca11d" ns3:_="">
    <xsd:import namespace="d8e9c1d6-1a02-4cff-be8f-ab2eede1b8bb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8e9c1d6-1a02-4cff-be8f-ab2eede1b8b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D202881-2BD4-48E8-9E49-7FE4A1994C3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725B870-8B60-429F-871C-642FA5F4634A}">
  <ds:schemaRefs>
    <ds:schemaRef ds:uri="http://schemas.openxmlformats.org/package/2006/metadata/core-properties"/>
    <ds:schemaRef ds:uri="d8e9c1d6-1a02-4cff-be8f-ab2eede1b8bb"/>
    <ds:schemaRef ds:uri="http://schemas.microsoft.com/office/2006/documentManagement/types"/>
    <ds:schemaRef ds:uri="http://purl.org/dc/dcmitype/"/>
    <ds:schemaRef ds:uri="http://purl.org/dc/elements/1.1/"/>
    <ds:schemaRef ds:uri="http://purl.org/dc/terms/"/>
    <ds:schemaRef ds:uri="http://schemas.microsoft.com/office/infopath/2007/PartnerControls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E40BD46F-ADC8-49D2-9F65-0D3063DFF3C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8e9c1d6-1a02-4cff-be8f-ab2eede1b8b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TM04033919[[fn=Circuit]]</Template>
  <TotalTime>430</TotalTime>
  <Words>248</Words>
  <Application>Microsoft Office PowerPoint</Application>
  <PresentationFormat>On-screen Show (4:3)</PresentationFormat>
  <Paragraphs>74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Segoe UI</vt:lpstr>
      <vt:lpstr>Trebuchet MS</vt:lpstr>
      <vt:lpstr>Tw Cen MT</vt:lpstr>
      <vt:lpstr>Wingdings</vt:lpstr>
      <vt:lpstr>Circuit</vt:lpstr>
      <vt:lpstr> </vt:lpstr>
      <vt:lpstr>agenda</vt:lpstr>
      <vt:lpstr>Welcome to Tech talk</vt:lpstr>
      <vt:lpstr>Bates Technical College</vt:lpstr>
      <vt:lpstr>Security Awareness training</vt:lpstr>
      <vt:lpstr>SSPR</vt:lpstr>
      <vt:lpstr>Office 365 webmail</vt:lpstr>
      <vt:lpstr>Office 365 webmail</vt:lpstr>
      <vt:lpstr>Questions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Jason Hetterle</dc:creator>
  <cp:lastModifiedBy>Glenn, Wendy</cp:lastModifiedBy>
  <cp:revision>29</cp:revision>
  <dcterms:created xsi:type="dcterms:W3CDTF">2020-05-07T13:58:37Z</dcterms:created>
  <dcterms:modified xsi:type="dcterms:W3CDTF">2020-05-26T18:19:58Z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0x01010077BB4F4ED69A7340BC3E3E2F03E18529</vt:lpwstr>
  </property>
</Properties>
</file>