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7" r:id="rId5"/>
    <p:sldId id="258" r:id="rId6"/>
    <p:sldId id="259" r:id="rId7"/>
    <p:sldId id="260" r:id="rId8"/>
    <p:sldId id="261"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9A"/>
    <a:srgbClr val="4ED2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2" d="100"/>
          <a:sy n="102" d="100"/>
        </p:scale>
        <p:origin x="12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5/7/2020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78350" y="4606663"/>
            <a:ext cx="9906000" cy="1477963"/>
          </a:xfrm>
        </p:spPr>
        <p:txBody>
          <a:bodyPr>
            <a:normAutofit/>
          </a:bodyPr>
          <a:lstStyle/>
          <a:p>
            <a:pPr algn="ctr"/>
            <a:r>
              <a:rPr lang="en-US" sz="4800" b="1" cap="none" spc="300" dirty="0" smtClean="0">
                <a:latin typeface="Segoe UI" panose="020B0502040204020203" pitchFamily="34" charset="0"/>
                <a:cs typeface="Segoe UI" panose="020B0502040204020203" pitchFamily="34" charset="0"/>
              </a:rPr>
              <a:t>Microsoft Bookings</a:t>
            </a:r>
            <a:r>
              <a:rPr lang="en-US" dirty="0" smtClean="0">
                <a:latin typeface="Segoe UI" panose="020B0502040204020203" pitchFamily="34" charset="0"/>
                <a:cs typeface="Segoe UI" panose="020B0502040204020203" pitchFamily="34" charset="0"/>
              </a:rPr>
              <a:t/>
            </a:r>
            <a:br>
              <a:rPr lang="en-US" dirty="0" smtClean="0">
                <a:latin typeface="Segoe UI" panose="020B0502040204020203" pitchFamily="34" charset="0"/>
                <a:cs typeface="Segoe UI" panose="020B0502040204020203" pitchFamily="34" charset="0"/>
              </a:rPr>
            </a:br>
            <a:r>
              <a:rPr lang="en-US" sz="2700" dirty="0" smtClean="0">
                <a:latin typeface="Segoe UI" panose="020B0502040204020203" pitchFamily="34" charset="0"/>
                <a:cs typeface="Segoe UI" panose="020B0502040204020203" pitchFamily="34" charset="0"/>
              </a:rPr>
              <a:t>May 5-7, 2020</a:t>
            </a:r>
            <a:r>
              <a:rPr lang="en-US" dirty="0" smtClean="0">
                <a:latin typeface="Segoe UI" panose="020B0502040204020203" pitchFamily="34" charset="0"/>
                <a:cs typeface="Segoe UI" panose="020B0502040204020203" pitchFamily="34" charset="0"/>
              </a:rPr>
              <a:t/>
            </a:r>
            <a:br>
              <a:rPr lang="en-US" dirty="0" smtClean="0">
                <a:latin typeface="Segoe UI" panose="020B0502040204020203" pitchFamily="34" charset="0"/>
                <a:cs typeface="Segoe UI" panose="020B0502040204020203" pitchFamily="34" charset="0"/>
              </a:rPr>
            </a:br>
            <a:r>
              <a:rPr lang="en-US" sz="2400" cap="none" dirty="0" smtClean="0">
                <a:latin typeface="Segoe UI" panose="020B0502040204020203" pitchFamily="34" charset="0"/>
                <a:cs typeface="Segoe UI" panose="020B0502040204020203" pitchFamily="34" charset="0"/>
              </a:rPr>
              <a:t>Presenter: Jason Hetterle</a:t>
            </a:r>
            <a:endParaRPr lang="en-US" sz="2400" cap="none" dirty="0">
              <a:latin typeface="Segoe UI" panose="020B0502040204020203" pitchFamily="34" charset="0"/>
              <a:cs typeface="Segoe UI" panose="020B0502040204020203"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8870" y="928137"/>
            <a:ext cx="4705723" cy="1645784"/>
          </a:xfrm>
          <a:prstGeom prst="rect">
            <a:avLst/>
          </a:prstGeom>
        </p:spPr>
      </p:pic>
    </p:spTree>
    <p:extLst>
      <p:ext uri="{BB962C8B-B14F-4D97-AF65-F5344CB8AC3E}">
        <p14:creationId xmlns:p14="http://schemas.microsoft.com/office/powerpoint/2010/main" val="164490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half" idx="1"/>
          </p:nvPr>
        </p:nvSpPr>
        <p:spPr/>
        <p:txBody>
          <a:bodyPr>
            <a:normAutofit/>
          </a:bodyPr>
          <a:lstStyle/>
          <a:p>
            <a:pPr fontAlgn="base"/>
            <a:r>
              <a:rPr lang="en-US" dirty="0"/>
              <a:t>Welcome </a:t>
            </a:r>
          </a:p>
          <a:p>
            <a:pPr fontAlgn="base"/>
            <a:r>
              <a:rPr lang="en-US" dirty="0"/>
              <a:t>Description of Bookings </a:t>
            </a:r>
          </a:p>
          <a:p>
            <a:pPr fontAlgn="base"/>
            <a:r>
              <a:rPr lang="en-US" dirty="0"/>
              <a:t>Use cases </a:t>
            </a:r>
          </a:p>
          <a:p>
            <a:pPr lvl="1" fontAlgn="base"/>
            <a:r>
              <a:rPr lang="en-US" dirty="0" smtClean="0"/>
              <a:t>Individuals</a:t>
            </a:r>
            <a:r>
              <a:rPr lang="en-US" dirty="0"/>
              <a:t> </a:t>
            </a:r>
          </a:p>
          <a:p>
            <a:pPr lvl="1" fontAlgn="base"/>
            <a:r>
              <a:rPr lang="en-US" dirty="0" smtClean="0"/>
              <a:t>Teams</a:t>
            </a:r>
            <a:r>
              <a:rPr lang="en-US" dirty="0"/>
              <a:t> </a:t>
            </a:r>
          </a:p>
          <a:p>
            <a:pPr lvl="1" fontAlgn="base"/>
            <a:r>
              <a:rPr lang="en-US" dirty="0" smtClean="0"/>
              <a:t>Events</a:t>
            </a:r>
            <a:r>
              <a:rPr lang="en-US" dirty="0"/>
              <a:t> </a:t>
            </a:r>
          </a:p>
          <a:p>
            <a:pPr lvl="1" fontAlgn="base"/>
            <a:endParaRPr lang="en-US" dirty="0"/>
          </a:p>
        </p:txBody>
      </p:sp>
      <p:sp>
        <p:nvSpPr>
          <p:cNvPr id="4" name="Content Placeholder 3"/>
          <p:cNvSpPr>
            <a:spLocks noGrp="1"/>
          </p:cNvSpPr>
          <p:nvPr>
            <p:ph sz="half" idx="2"/>
          </p:nvPr>
        </p:nvSpPr>
        <p:spPr/>
        <p:txBody>
          <a:bodyPr>
            <a:normAutofit/>
          </a:bodyPr>
          <a:lstStyle/>
          <a:p>
            <a:pPr fontAlgn="base"/>
            <a:r>
              <a:rPr lang="en-US" dirty="0" smtClean="0"/>
              <a:t>Customer Experience</a:t>
            </a:r>
            <a:r>
              <a:rPr lang="en-US" dirty="0"/>
              <a:t> </a:t>
            </a:r>
          </a:p>
          <a:p>
            <a:pPr fontAlgn="base"/>
            <a:r>
              <a:rPr lang="en-US" dirty="0" smtClean="0"/>
              <a:t>Bookings Configuration</a:t>
            </a:r>
            <a:endParaRPr lang="en-US" dirty="0"/>
          </a:p>
          <a:p>
            <a:pPr fontAlgn="base"/>
            <a:r>
              <a:rPr lang="en-US" dirty="0"/>
              <a:t>Review of </a:t>
            </a:r>
            <a:r>
              <a:rPr lang="en-US" dirty="0" smtClean="0"/>
              <a:t>Use Cases</a:t>
            </a:r>
            <a:endParaRPr lang="en-US" dirty="0"/>
          </a:p>
          <a:p>
            <a:pPr fontAlgn="base"/>
            <a:r>
              <a:rPr lang="en-US" dirty="0"/>
              <a:t>Q&amp;A</a:t>
            </a: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5983" y="618518"/>
            <a:ext cx="1191428" cy="1191428"/>
          </a:xfrm>
          <a:prstGeom prst="rect">
            <a:avLst/>
          </a:prstGeom>
        </p:spPr>
      </p:pic>
    </p:spTree>
    <p:extLst>
      <p:ext uri="{BB962C8B-B14F-4D97-AF65-F5344CB8AC3E}">
        <p14:creationId xmlns:p14="http://schemas.microsoft.com/office/powerpoint/2010/main" val="400163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Tech talk</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55983" y="618518"/>
            <a:ext cx="1191428" cy="1191428"/>
          </a:xfrm>
        </p:spPr>
      </p:pic>
      <p:sp>
        <p:nvSpPr>
          <p:cNvPr id="5" name="TextBox 4"/>
          <p:cNvSpPr txBox="1"/>
          <p:nvPr/>
        </p:nvSpPr>
        <p:spPr>
          <a:xfrm>
            <a:off x="2309568" y="2677212"/>
            <a:ext cx="7145518" cy="3231654"/>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Events:</a:t>
            </a:r>
          </a:p>
          <a:p>
            <a:pPr marL="742950" lvl="1" indent="-285750">
              <a:buFont typeface="Arial" panose="020B0604020202020204" pitchFamily="34" charset="0"/>
              <a:buChar char="•"/>
            </a:pPr>
            <a:r>
              <a:rPr lang="en-US" sz="2400" dirty="0" smtClean="0"/>
              <a:t>Microsoft Bookings 	</a:t>
            </a:r>
            <a:r>
              <a:rPr lang="en-US" sz="2400" dirty="0" smtClean="0">
                <a:sym typeface="Wingdings" panose="05000000000000000000" pitchFamily="2" charset="2"/>
              </a:rPr>
              <a:t>  	</a:t>
            </a:r>
            <a:r>
              <a:rPr lang="en-US" sz="2400" dirty="0" smtClean="0"/>
              <a:t>May 5 &amp; 7</a:t>
            </a:r>
          </a:p>
          <a:p>
            <a:pPr marL="742950" lvl="1" indent="-285750">
              <a:buFont typeface="Arial" panose="020B0604020202020204" pitchFamily="34" charset="0"/>
              <a:buChar char="•"/>
            </a:pPr>
            <a:r>
              <a:rPr lang="en-US" sz="2400" dirty="0" smtClean="0"/>
              <a:t>Teleworking Tips 		</a:t>
            </a:r>
            <a:r>
              <a:rPr lang="en-US" sz="2400" dirty="0" smtClean="0">
                <a:sym typeface="Wingdings" panose="05000000000000000000" pitchFamily="2" charset="2"/>
              </a:rPr>
              <a:t>  	May 12 &amp; 14</a:t>
            </a:r>
          </a:p>
          <a:p>
            <a:pPr marL="742950" lvl="1" indent="-285750">
              <a:buFont typeface="Arial" panose="020B0604020202020204" pitchFamily="34" charset="0"/>
              <a:buChar char="•"/>
            </a:pPr>
            <a:r>
              <a:rPr lang="en-US" sz="2400" dirty="0" smtClean="0">
                <a:sym typeface="Wingdings" panose="05000000000000000000" pitchFamily="2" charset="2"/>
              </a:rPr>
              <a:t>O365 Mail/Security			May 19 &amp; 21</a:t>
            </a:r>
          </a:p>
          <a:p>
            <a:pPr marL="285750" indent="-285750">
              <a:buFont typeface="Arial" panose="020B0604020202020204" pitchFamily="34" charset="0"/>
              <a:buChar char="•"/>
            </a:pPr>
            <a:endParaRPr lang="en-US" sz="2800" dirty="0">
              <a:sym typeface="Wingdings" panose="05000000000000000000" pitchFamily="2" charset="2"/>
            </a:endParaRPr>
          </a:p>
          <a:p>
            <a:pPr marL="285750" indent="-285750">
              <a:buFont typeface="Arial" panose="020B0604020202020204" pitchFamily="34" charset="0"/>
              <a:buChar char="•"/>
            </a:pPr>
            <a:r>
              <a:rPr lang="en-US" sz="2800" dirty="0" err="1" smtClean="0">
                <a:sym typeface="Wingdings" panose="05000000000000000000" pitchFamily="2" charset="2"/>
              </a:rPr>
              <a:t>Misc</a:t>
            </a:r>
            <a:r>
              <a:rPr lang="en-US" sz="2800" dirty="0" smtClean="0">
                <a:sym typeface="Wingdings" panose="05000000000000000000" pitchFamily="2" charset="2"/>
              </a:rPr>
              <a:t>:</a:t>
            </a:r>
          </a:p>
          <a:p>
            <a:pPr marL="742950" lvl="1" indent="-285750">
              <a:buFont typeface="Arial" panose="020B0604020202020204" pitchFamily="34" charset="0"/>
              <a:buChar char="•"/>
            </a:pPr>
            <a:r>
              <a:rPr lang="en-US" sz="2400" dirty="0" smtClean="0">
                <a:sym typeface="Wingdings" panose="05000000000000000000" pitchFamily="2" charset="2"/>
              </a:rPr>
              <a:t>Recordings </a:t>
            </a:r>
          </a:p>
          <a:p>
            <a:pPr marL="742950" lvl="1" indent="-285750">
              <a:buFont typeface="Arial" panose="020B0604020202020204" pitchFamily="34" charset="0"/>
              <a:buChar char="•"/>
            </a:pPr>
            <a:r>
              <a:rPr lang="en-US" sz="2400" dirty="0" smtClean="0">
                <a:sym typeface="Wingdings" panose="05000000000000000000" pitchFamily="2" charset="2"/>
              </a:rPr>
              <a:t>Etiquette</a:t>
            </a:r>
            <a:endParaRPr lang="en-US" sz="2400" dirty="0"/>
          </a:p>
        </p:txBody>
      </p:sp>
    </p:spTree>
    <p:extLst>
      <p:ext uri="{BB962C8B-B14F-4D97-AF65-F5344CB8AC3E}">
        <p14:creationId xmlns:p14="http://schemas.microsoft.com/office/powerpoint/2010/main" val="781764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bookings?</a:t>
            </a:r>
            <a:endParaRPr lang="en-US" dirty="0"/>
          </a:p>
        </p:txBody>
      </p:sp>
      <p:sp>
        <p:nvSpPr>
          <p:cNvPr id="3" name="Content Placeholder 2"/>
          <p:cNvSpPr>
            <a:spLocks noGrp="1"/>
          </p:cNvSpPr>
          <p:nvPr>
            <p:ph idx="1"/>
          </p:nvPr>
        </p:nvSpPr>
        <p:spPr>
          <a:xfrm>
            <a:off x="1847655" y="2978869"/>
            <a:ext cx="8380428" cy="2812331"/>
          </a:xfrm>
        </p:spPr>
        <p:txBody>
          <a:bodyPr/>
          <a:lstStyle/>
          <a:p>
            <a:pPr marL="0" indent="0">
              <a:buNone/>
            </a:pPr>
            <a:r>
              <a:rPr lang="en-US" dirty="0"/>
              <a:t>Microsoft Bookings is an online and mobile app for small businesses who provide services to customers on an appointment basis. Examples of businesses include hair salons, dental offices, spas, law firms, financial services providers, consultants, and auto shops.</a:t>
            </a:r>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5983" y="618518"/>
            <a:ext cx="1191428" cy="1191428"/>
          </a:xfrm>
          <a:prstGeom prst="rect">
            <a:avLst/>
          </a:prstGeom>
        </p:spPr>
      </p:pic>
    </p:spTree>
    <p:extLst>
      <p:ext uri="{BB962C8B-B14F-4D97-AF65-F5344CB8AC3E}">
        <p14:creationId xmlns:p14="http://schemas.microsoft.com/office/powerpoint/2010/main" val="347626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How might WE use it?</a:t>
            </a:r>
            <a:endParaRPr lang="en-US" sz="3200" dirty="0"/>
          </a:p>
        </p:txBody>
      </p:sp>
      <p:sp>
        <p:nvSpPr>
          <p:cNvPr id="3" name="Content Placeholder 2"/>
          <p:cNvSpPr>
            <a:spLocks noGrp="1"/>
          </p:cNvSpPr>
          <p:nvPr>
            <p:ph idx="1"/>
          </p:nvPr>
        </p:nvSpPr>
        <p:spPr>
          <a:xfrm>
            <a:off x="2017337" y="2498103"/>
            <a:ext cx="8163612" cy="3293098"/>
          </a:xfrm>
        </p:spPr>
        <p:txBody>
          <a:bodyPr/>
          <a:lstStyle/>
          <a:p>
            <a:r>
              <a:rPr lang="en-US" dirty="0" smtClean="0"/>
              <a:t>Individual</a:t>
            </a:r>
          </a:p>
          <a:p>
            <a:pPr lvl="1"/>
            <a:r>
              <a:rPr lang="en-US" dirty="0" smtClean="0"/>
              <a:t>Example: Office Hours Management</a:t>
            </a:r>
          </a:p>
          <a:p>
            <a:r>
              <a:rPr lang="en-US" dirty="0" smtClean="0"/>
              <a:t>Team</a:t>
            </a:r>
          </a:p>
          <a:p>
            <a:pPr lvl="1"/>
            <a:r>
              <a:rPr lang="en-US" dirty="0" smtClean="0"/>
              <a:t>Example: Laptop Repair</a:t>
            </a:r>
          </a:p>
          <a:p>
            <a:r>
              <a:rPr lang="en-US" dirty="0" smtClean="0"/>
              <a:t>Events</a:t>
            </a:r>
          </a:p>
          <a:p>
            <a:pPr lvl="1"/>
            <a:r>
              <a:rPr lang="en-US" dirty="0" smtClean="0"/>
              <a:t>Example: Tech Talk</a:t>
            </a:r>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5983" y="618518"/>
            <a:ext cx="1191428" cy="1191428"/>
          </a:xfrm>
          <a:prstGeom prst="rect">
            <a:avLst/>
          </a:prstGeom>
        </p:spPr>
      </p:pic>
    </p:spTree>
    <p:extLst>
      <p:ext uri="{BB962C8B-B14F-4D97-AF65-F5344CB8AC3E}">
        <p14:creationId xmlns:p14="http://schemas.microsoft.com/office/powerpoint/2010/main" val="1412540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forward</a:t>
            </a:r>
            <a:endParaRPr lang="en-US" dirty="0"/>
          </a:p>
        </p:txBody>
      </p:sp>
      <p:sp>
        <p:nvSpPr>
          <p:cNvPr id="3" name="Content Placeholder 2"/>
          <p:cNvSpPr>
            <a:spLocks noGrp="1"/>
          </p:cNvSpPr>
          <p:nvPr>
            <p:ph idx="1"/>
          </p:nvPr>
        </p:nvSpPr>
        <p:spPr>
          <a:xfrm>
            <a:off x="2196445" y="2969443"/>
            <a:ext cx="7659538" cy="2821758"/>
          </a:xfrm>
        </p:spPr>
        <p:txBody>
          <a:bodyPr/>
          <a:lstStyle/>
          <a:p>
            <a:r>
              <a:rPr lang="en-US" dirty="0" smtClean="0"/>
              <a:t>Customer Experience</a:t>
            </a:r>
          </a:p>
          <a:p>
            <a:r>
              <a:rPr lang="en-US" dirty="0" smtClean="0"/>
              <a:t>Bookings Configuration</a:t>
            </a:r>
          </a:p>
          <a:p>
            <a:r>
              <a:rPr lang="en-US" dirty="0" smtClean="0"/>
              <a:t>Review of Use Cases</a:t>
            </a:r>
          </a:p>
          <a:p>
            <a:r>
              <a:rPr lang="en-US" dirty="0" smtClean="0"/>
              <a:t>Questions and (hopefully) Answers</a:t>
            </a:r>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5983" y="618518"/>
            <a:ext cx="1191428" cy="1191428"/>
          </a:xfrm>
          <a:prstGeom prst="rect">
            <a:avLst/>
          </a:prstGeom>
        </p:spPr>
      </p:pic>
    </p:spTree>
    <p:extLst>
      <p:ext uri="{BB962C8B-B14F-4D97-AF65-F5344CB8AC3E}">
        <p14:creationId xmlns:p14="http://schemas.microsoft.com/office/powerpoint/2010/main" val="3332002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ustom 1">
      <a:majorFont>
        <a:latin typeface="Segoe UI"/>
        <a:ea typeface=""/>
        <a:cs typeface=""/>
      </a:majorFont>
      <a:minorFont>
        <a:latin typeface="Segoe UI"/>
        <a:ea typeface=""/>
        <a:cs typeface=""/>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34B3A87162C2468EFBC677E4BAD4C8" ma:contentTypeVersion="12" ma:contentTypeDescription="Create a new document." ma:contentTypeScope="" ma:versionID="cee0db93fdf02d264a39851f4e6649c3">
  <xsd:schema xmlns:xsd="http://www.w3.org/2001/XMLSchema" xmlns:xs="http://www.w3.org/2001/XMLSchema" xmlns:p="http://schemas.microsoft.com/office/2006/metadata/properties" xmlns:ns3="e67f3023-c0c7-41fa-ba94-a9df40b4c1a4" xmlns:ns4="e9eaec4f-2005-4e2e-9196-5642d1529d44" targetNamespace="http://schemas.microsoft.com/office/2006/metadata/properties" ma:root="true" ma:fieldsID="77d6961d58a03a57f17f3cad8b233552" ns3:_="" ns4:_="">
    <xsd:import namespace="e67f3023-c0c7-41fa-ba94-a9df40b4c1a4"/>
    <xsd:import namespace="e9eaec4f-2005-4e2e-9196-5642d1529d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7f3023-c0c7-41fa-ba94-a9df40b4c1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9eaec4f-2005-4e2e-9196-5642d1529d4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AA0029-316B-451C-ABC1-7D11B817EE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7f3023-c0c7-41fa-ba94-a9df40b4c1a4"/>
    <ds:schemaRef ds:uri="e9eaec4f-2005-4e2e-9196-5642d1529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202881-2BD4-48E8-9E49-7FE4A1994C35}">
  <ds:schemaRefs>
    <ds:schemaRef ds:uri="http://schemas.microsoft.com/sharepoint/v3/contenttype/forms"/>
  </ds:schemaRefs>
</ds:datastoreItem>
</file>

<file path=customXml/itemProps3.xml><?xml version="1.0" encoding="utf-8"?>
<ds:datastoreItem xmlns:ds="http://schemas.openxmlformats.org/officeDocument/2006/customXml" ds:itemID="{1725B870-8B60-429F-871C-642FA5F4634A}">
  <ds:schemaRefs>
    <ds:schemaRef ds:uri="http://purl.org/dc/dcmitype/"/>
    <ds:schemaRef ds:uri="http://purl.org/dc/elements/1.1/"/>
    <ds:schemaRef ds:uri="http://purl.org/dc/terms/"/>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e9eaec4f-2005-4e2e-9196-5642d1529d44"/>
    <ds:schemaRef ds:uri="e67f3023-c0c7-41fa-ba94-a9df40b4c1a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TM04033919[[fn=Circuit]]</Template>
  <TotalTime>307</TotalTime>
  <Words>165</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Segoe UI</vt:lpstr>
      <vt:lpstr>Trebuchet MS</vt:lpstr>
      <vt:lpstr>Wingdings</vt:lpstr>
      <vt:lpstr>Circuit</vt:lpstr>
      <vt:lpstr>Microsoft Bookings May 5-7, 2020 Presenter: Jason Hetterle</vt:lpstr>
      <vt:lpstr>agenda</vt:lpstr>
      <vt:lpstr>Welcome to Tech talk</vt:lpstr>
      <vt:lpstr>What is bookings?</vt:lpstr>
      <vt:lpstr>How might WE use it?</vt:lpstr>
      <vt:lpstr>Moving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Hetterle</dc:creator>
  <cp:lastModifiedBy>Jason Hetterle</cp:lastModifiedBy>
  <cp:revision>9</cp:revision>
  <dcterms:created xsi:type="dcterms:W3CDTF">2020-05-07T13:58:37Z</dcterms:created>
  <dcterms:modified xsi:type="dcterms:W3CDTF">2020-05-07T19:06:12Z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0x0101002734B3A87162C2468EFBC677E4BAD4C8</vt:lpwstr>
  </property>
</Properties>
</file>