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sldIdLst>
    <p:sldId id="257" r:id="rId5"/>
    <p:sldId id="258" r:id="rId6"/>
    <p:sldId id="259" r:id="rId7"/>
    <p:sldId id="260"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1" r:id="rId22"/>
    <p:sldId id="282" r:id="rId23"/>
    <p:sldId id="28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89A"/>
    <a:srgbClr val="4ED2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761AEB-E2FB-4D2B-A9D6-C92CF85293C3}" v="92" dt="2020-05-12T11:58:02.8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5" d="100"/>
          <a:sy n="105" d="100"/>
        </p:scale>
        <p:origin x="12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userId="6eb54ebf-49e3-427f-be3f-f18d0fa08dd3" providerId="ADAL" clId="{9F761AEB-E2FB-4D2B-A9D6-C92CF85293C3}"/>
    <pc:docChg chg="undo custSel addSld delSld modSld">
      <pc:chgData name="Jason" userId="6eb54ebf-49e3-427f-be3f-f18d0fa08dd3" providerId="ADAL" clId="{9F761AEB-E2FB-4D2B-A9D6-C92CF85293C3}" dt="2020-05-12T11:59:18.477" v="1364" actId="1076"/>
      <pc:docMkLst>
        <pc:docMk/>
      </pc:docMkLst>
      <pc:sldChg chg="modSp mod">
        <pc:chgData name="Jason" userId="6eb54ebf-49e3-427f-be3f-f18d0fa08dd3" providerId="ADAL" clId="{9F761AEB-E2FB-4D2B-A9D6-C92CF85293C3}" dt="2020-05-12T11:01:12.799" v="209" actId="1076"/>
        <pc:sldMkLst>
          <pc:docMk/>
          <pc:sldMk cId="4001633462" sldId="258"/>
        </pc:sldMkLst>
        <pc:spChg chg="mod">
          <ac:chgData name="Jason" userId="6eb54ebf-49e3-427f-be3f-f18d0fa08dd3" providerId="ADAL" clId="{9F761AEB-E2FB-4D2B-A9D6-C92CF85293C3}" dt="2020-05-12T10:48:59.849" v="89" actId="20577"/>
          <ac:spMkLst>
            <pc:docMk/>
            <pc:sldMk cId="4001633462" sldId="258"/>
            <ac:spMk id="3" creationId="{00000000-0000-0000-0000-000000000000}"/>
          </ac:spMkLst>
        </pc:spChg>
        <pc:spChg chg="mod">
          <ac:chgData name="Jason" userId="6eb54ebf-49e3-427f-be3f-f18d0fa08dd3" providerId="ADAL" clId="{9F761AEB-E2FB-4D2B-A9D6-C92CF85293C3}" dt="2020-05-12T10:51:11.066" v="135" actId="20577"/>
          <ac:spMkLst>
            <pc:docMk/>
            <pc:sldMk cId="4001633462" sldId="258"/>
            <ac:spMk id="4" creationId="{00000000-0000-0000-0000-000000000000}"/>
          </ac:spMkLst>
        </pc:spChg>
        <pc:picChg chg="mod">
          <ac:chgData name="Jason" userId="6eb54ebf-49e3-427f-be3f-f18d0fa08dd3" providerId="ADAL" clId="{9F761AEB-E2FB-4D2B-A9D6-C92CF85293C3}" dt="2020-05-12T11:01:12.799" v="209" actId="1076"/>
          <ac:picMkLst>
            <pc:docMk/>
            <pc:sldMk cId="4001633462" sldId="258"/>
            <ac:picMk id="5" creationId="{00000000-0000-0000-0000-000000000000}"/>
          </ac:picMkLst>
        </pc:picChg>
      </pc:sldChg>
      <pc:sldChg chg="addSp delSp modSp mod">
        <pc:chgData name="Jason" userId="6eb54ebf-49e3-427f-be3f-f18d0fa08dd3" providerId="ADAL" clId="{9F761AEB-E2FB-4D2B-A9D6-C92CF85293C3}" dt="2020-05-12T11:01:21.720" v="211"/>
        <pc:sldMkLst>
          <pc:docMk/>
          <pc:sldMk cId="781764050" sldId="259"/>
        </pc:sldMkLst>
        <pc:spChg chg="mod">
          <ac:chgData name="Jason" userId="6eb54ebf-49e3-427f-be3f-f18d0fa08dd3" providerId="ADAL" clId="{9F761AEB-E2FB-4D2B-A9D6-C92CF85293C3}" dt="2020-05-12T10:53:39.606" v="206" actId="20577"/>
          <ac:spMkLst>
            <pc:docMk/>
            <pc:sldMk cId="781764050" sldId="259"/>
            <ac:spMk id="5" creationId="{00000000-0000-0000-0000-000000000000}"/>
          </ac:spMkLst>
        </pc:spChg>
        <pc:spChg chg="add mod">
          <ac:chgData name="Jason" userId="6eb54ebf-49e3-427f-be3f-f18d0fa08dd3" providerId="ADAL" clId="{9F761AEB-E2FB-4D2B-A9D6-C92CF85293C3}" dt="2020-05-12T11:01:20.713" v="210" actId="478"/>
          <ac:spMkLst>
            <pc:docMk/>
            <pc:sldMk cId="781764050" sldId="259"/>
            <ac:spMk id="6" creationId="{B56F114F-408F-445F-8DBF-F34B5EA98BA2}"/>
          </ac:spMkLst>
        </pc:spChg>
        <pc:picChg chg="del">
          <ac:chgData name="Jason" userId="6eb54ebf-49e3-427f-be3f-f18d0fa08dd3" providerId="ADAL" clId="{9F761AEB-E2FB-4D2B-A9D6-C92CF85293C3}" dt="2020-05-12T11:01:20.713" v="210" actId="478"/>
          <ac:picMkLst>
            <pc:docMk/>
            <pc:sldMk cId="781764050" sldId="259"/>
            <ac:picMk id="4" creationId="{00000000-0000-0000-0000-000000000000}"/>
          </ac:picMkLst>
        </pc:picChg>
        <pc:picChg chg="add mod">
          <ac:chgData name="Jason" userId="6eb54ebf-49e3-427f-be3f-f18d0fa08dd3" providerId="ADAL" clId="{9F761AEB-E2FB-4D2B-A9D6-C92CF85293C3}" dt="2020-05-12T11:01:21.720" v="211"/>
          <ac:picMkLst>
            <pc:docMk/>
            <pc:sldMk cId="781764050" sldId="259"/>
            <ac:picMk id="7" creationId="{6E296CA8-0886-4281-9798-730A03371A43}"/>
          </ac:picMkLst>
        </pc:picChg>
      </pc:sldChg>
      <pc:sldChg chg="addSp delSp modSp mod">
        <pc:chgData name="Jason" userId="6eb54ebf-49e3-427f-be3f-f18d0fa08dd3" providerId="ADAL" clId="{9F761AEB-E2FB-4D2B-A9D6-C92CF85293C3}" dt="2020-05-12T11:04:11.183" v="303" actId="404"/>
        <pc:sldMkLst>
          <pc:docMk/>
          <pc:sldMk cId="3476261372" sldId="260"/>
        </pc:sldMkLst>
        <pc:spChg chg="mod">
          <ac:chgData name="Jason" userId="6eb54ebf-49e3-427f-be3f-f18d0fa08dd3" providerId="ADAL" clId="{9F761AEB-E2FB-4D2B-A9D6-C92CF85293C3}" dt="2020-05-12T11:02:00.359" v="239" actId="20577"/>
          <ac:spMkLst>
            <pc:docMk/>
            <pc:sldMk cId="3476261372" sldId="260"/>
            <ac:spMk id="2" creationId="{00000000-0000-0000-0000-000000000000}"/>
          </ac:spMkLst>
        </pc:spChg>
        <pc:spChg chg="mod">
          <ac:chgData name="Jason" userId="6eb54ebf-49e3-427f-be3f-f18d0fa08dd3" providerId="ADAL" clId="{9F761AEB-E2FB-4D2B-A9D6-C92CF85293C3}" dt="2020-05-12T11:04:11.183" v="303" actId="404"/>
          <ac:spMkLst>
            <pc:docMk/>
            <pc:sldMk cId="3476261372" sldId="260"/>
            <ac:spMk id="3" creationId="{00000000-0000-0000-0000-000000000000}"/>
          </ac:spMkLst>
        </pc:spChg>
        <pc:picChg chg="del mod">
          <ac:chgData name="Jason" userId="6eb54ebf-49e3-427f-be3f-f18d0fa08dd3" providerId="ADAL" clId="{9F761AEB-E2FB-4D2B-A9D6-C92CF85293C3}" dt="2020-05-12T11:01:36.336" v="212" actId="478"/>
          <ac:picMkLst>
            <pc:docMk/>
            <pc:sldMk cId="3476261372" sldId="260"/>
            <ac:picMk id="4" creationId="{00000000-0000-0000-0000-000000000000}"/>
          </ac:picMkLst>
        </pc:picChg>
        <pc:picChg chg="add mod">
          <ac:chgData name="Jason" userId="6eb54ebf-49e3-427f-be3f-f18d0fa08dd3" providerId="ADAL" clId="{9F761AEB-E2FB-4D2B-A9D6-C92CF85293C3}" dt="2020-05-12T11:01:37.443" v="213"/>
          <ac:picMkLst>
            <pc:docMk/>
            <pc:sldMk cId="3476261372" sldId="260"/>
            <ac:picMk id="5" creationId="{A23679B9-D95B-4EA5-A2D3-E81D7032521C}"/>
          </ac:picMkLst>
        </pc:picChg>
      </pc:sldChg>
      <pc:sldChg chg="del">
        <pc:chgData name="Jason" userId="6eb54ebf-49e3-427f-be3f-f18d0fa08dd3" providerId="ADAL" clId="{9F761AEB-E2FB-4D2B-A9D6-C92CF85293C3}" dt="2020-05-12T11:48:00.703" v="1096" actId="47"/>
        <pc:sldMkLst>
          <pc:docMk/>
          <pc:sldMk cId="1412540694" sldId="261"/>
        </pc:sldMkLst>
      </pc:sldChg>
      <pc:sldChg chg="del">
        <pc:chgData name="Jason" userId="6eb54ebf-49e3-427f-be3f-f18d0fa08dd3" providerId="ADAL" clId="{9F761AEB-E2FB-4D2B-A9D6-C92CF85293C3}" dt="2020-05-12T11:48:00.703" v="1096" actId="47"/>
        <pc:sldMkLst>
          <pc:docMk/>
          <pc:sldMk cId="3332002184" sldId="266"/>
        </pc:sldMkLst>
      </pc:sldChg>
      <pc:sldChg chg="modSp add mod">
        <pc:chgData name="Jason" userId="6eb54ebf-49e3-427f-be3f-f18d0fa08dd3" providerId="ADAL" clId="{9F761AEB-E2FB-4D2B-A9D6-C92CF85293C3}" dt="2020-05-12T11:06:04.134" v="371"/>
        <pc:sldMkLst>
          <pc:docMk/>
          <pc:sldMk cId="1487376754" sldId="267"/>
        </pc:sldMkLst>
        <pc:spChg chg="mod">
          <ac:chgData name="Jason" userId="6eb54ebf-49e3-427f-be3f-f18d0fa08dd3" providerId="ADAL" clId="{9F761AEB-E2FB-4D2B-A9D6-C92CF85293C3}" dt="2020-05-12T11:04:17.918" v="305" actId="1076"/>
          <ac:spMkLst>
            <pc:docMk/>
            <pc:sldMk cId="1487376754" sldId="267"/>
            <ac:spMk id="2" creationId="{00000000-0000-0000-0000-000000000000}"/>
          </ac:spMkLst>
        </pc:spChg>
        <pc:spChg chg="mod">
          <ac:chgData name="Jason" userId="6eb54ebf-49e3-427f-be3f-f18d0fa08dd3" providerId="ADAL" clId="{9F761AEB-E2FB-4D2B-A9D6-C92CF85293C3}" dt="2020-05-12T11:06:04.134" v="371"/>
          <ac:spMkLst>
            <pc:docMk/>
            <pc:sldMk cId="1487376754" sldId="267"/>
            <ac:spMk id="3" creationId="{00000000-0000-0000-0000-000000000000}"/>
          </ac:spMkLst>
        </pc:spChg>
      </pc:sldChg>
      <pc:sldChg chg="modSp add mod">
        <pc:chgData name="Jason" userId="6eb54ebf-49e3-427f-be3f-f18d0fa08dd3" providerId="ADAL" clId="{9F761AEB-E2FB-4D2B-A9D6-C92CF85293C3}" dt="2020-05-12T11:07:27.814" v="430" actId="113"/>
        <pc:sldMkLst>
          <pc:docMk/>
          <pc:sldMk cId="1009232180" sldId="268"/>
        </pc:sldMkLst>
        <pc:spChg chg="mod">
          <ac:chgData name="Jason" userId="6eb54ebf-49e3-427f-be3f-f18d0fa08dd3" providerId="ADAL" clId="{9F761AEB-E2FB-4D2B-A9D6-C92CF85293C3}" dt="2020-05-12T11:07:27.814" v="430" actId="113"/>
          <ac:spMkLst>
            <pc:docMk/>
            <pc:sldMk cId="1009232180" sldId="268"/>
            <ac:spMk id="3" creationId="{00000000-0000-0000-0000-000000000000}"/>
          </ac:spMkLst>
        </pc:spChg>
      </pc:sldChg>
      <pc:sldChg chg="add del">
        <pc:chgData name="Jason" userId="6eb54ebf-49e3-427f-be3f-f18d0fa08dd3" providerId="ADAL" clId="{9F761AEB-E2FB-4D2B-A9D6-C92CF85293C3}" dt="2020-05-12T11:04:48.039" v="321"/>
        <pc:sldMkLst>
          <pc:docMk/>
          <pc:sldMk cId="3253263208" sldId="268"/>
        </pc:sldMkLst>
      </pc:sldChg>
      <pc:sldChg chg="modSp add mod">
        <pc:chgData name="Jason" userId="6eb54ebf-49e3-427f-be3f-f18d0fa08dd3" providerId="ADAL" clId="{9F761AEB-E2FB-4D2B-A9D6-C92CF85293C3}" dt="2020-05-12T11:08:28.819" v="472" actId="20577"/>
        <pc:sldMkLst>
          <pc:docMk/>
          <pc:sldMk cId="3308082551" sldId="269"/>
        </pc:sldMkLst>
        <pc:spChg chg="mod">
          <ac:chgData name="Jason" userId="6eb54ebf-49e3-427f-be3f-f18d0fa08dd3" providerId="ADAL" clId="{9F761AEB-E2FB-4D2B-A9D6-C92CF85293C3}" dt="2020-05-12T11:08:28.819" v="472" actId="20577"/>
          <ac:spMkLst>
            <pc:docMk/>
            <pc:sldMk cId="3308082551" sldId="269"/>
            <ac:spMk id="3" creationId="{00000000-0000-0000-0000-000000000000}"/>
          </ac:spMkLst>
        </pc:spChg>
      </pc:sldChg>
      <pc:sldChg chg="modSp add mod">
        <pc:chgData name="Jason" userId="6eb54ebf-49e3-427f-be3f-f18d0fa08dd3" providerId="ADAL" clId="{9F761AEB-E2FB-4D2B-A9D6-C92CF85293C3}" dt="2020-05-12T11:09:36.818" v="516" actId="20577"/>
        <pc:sldMkLst>
          <pc:docMk/>
          <pc:sldMk cId="2824827930" sldId="270"/>
        </pc:sldMkLst>
        <pc:spChg chg="mod">
          <ac:chgData name="Jason" userId="6eb54ebf-49e3-427f-be3f-f18d0fa08dd3" providerId="ADAL" clId="{9F761AEB-E2FB-4D2B-A9D6-C92CF85293C3}" dt="2020-05-12T11:09:36.818" v="516" actId="20577"/>
          <ac:spMkLst>
            <pc:docMk/>
            <pc:sldMk cId="2824827930" sldId="270"/>
            <ac:spMk id="3" creationId="{00000000-0000-0000-0000-000000000000}"/>
          </ac:spMkLst>
        </pc:spChg>
      </pc:sldChg>
      <pc:sldChg chg="modSp add mod">
        <pc:chgData name="Jason" userId="6eb54ebf-49e3-427f-be3f-f18d0fa08dd3" providerId="ADAL" clId="{9F761AEB-E2FB-4D2B-A9D6-C92CF85293C3}" dt="2020-05-12T11:10:27.778" v="552" actId="20577"/>
        <pc:sldMkLst>
          <pc:docMk/>
          <pc:sldMk cId="2959011025" sldId="271"/>
        </pc:sldMkLst>
        <pc:spChg chg="mod">
          <ac:chgData name="Jason" userId="6eb54ebf-49e3-427f-be3f-f18d0fa08dd3" providerId="ADAL" clId="{9F761AEB-E2FB-4D2B-A9D6-C92CF85293C3}" dt="2020-05-12T11:10:27.778" v="552" actId="20577"/>
          <ac:spMkLst>
            <pc:docMk/>
            <pc:sldMk cId="2959011025" sldId="271"/>
            <ac:spMk id="3" creationId="{00000000-0000-0000-0000-000000000000}"/>
          </ac:spMkLst>
        </pc:spChg>
      </pc:sldChg>
      <pc:sldChg chg="modSp add mod">
        <pc:chgData name="Jason" userId="6eb54ebf-49e3-427f-be3f-f18d0fa08dd3" providerId="ADAL" clId="{9F761AEB-E2FB-4D2B-A9D6-C92CF85293C3}" dt="2020-05-12T11:13:04.305" v="609" actId="20577"/>
        <pc:sldMkLst>
          <pc:docMk/>
          <pc:sldMk cId="398279438" sldId="272"/>
        </pc:sldMkLst>
        <pc:spChg chg="mod">
          <ac:chgData name="Jason" userId="6eb54ebf-49e3-427f-be3f-f18d0fa08dd3" providerId="ADAL" clId="{9F761AEB-E2FB-4D2B-A9D6-C92CF85293C3}" dt="2020-05-12T11:13:04.305" v="609" actId="20577"/>
          <ac:spMkLst>
            <pc:docMk/>
            <pc:sldMk cId="398279438" sldId="272"/>
            <ac:spMk id="3" creationId="{00000000-0000-0000-0000-000000000000}"/>
          </ac:spMkLst>
        </pc:spChg>
      </pc:sldChg>
      <pc:sldChg chg="addSp modSp add mod">
        <pc:chgData name="Jason" userId="6eb54ebf-49e3-427f-be3f-f18d0fa08dd3" providerId="ADAL" clId="{9F761AEB-E2FB-4D2B-A9D6-C92CF85293C3}" dt="2020-05-12T11:14:48.773" v="618" actId="1076"/>
        <pc:sldMkLst>
          <pc:docMk/>
          <pc:sldMk cId="1993612347" sldId="273"/>
        </pc:sldMkLst>
        <pc:spChg chg="mod">
          <ac:chgData name="Jason" userId="6eb54ebf-49e3-427f-be3f-f18d0fa08dd3" providerId="ADAL" clId="{9F761AEB-E2FB-4D2B-A9D6-C92CF85293C3}" dt="2020-05-12T11:13:38.413" v="611" actId="20577"/>
          <ac:spMkLst>
            <pc:docMk/>
            <pc:sldMk cId="1993612347" sldId="273"/>
            <ac:spMk id="3" creationId="{00000000-0000-0000-0000-000000000000}"/>
          </ac:spMkLst>
        </pc:spChg>
        <pc:picChg chg="add mod">
          <ac:chgData name="Jason" userId="6eb54ebf-49e3-427f-be3f-f18d0fa08dd3" providerId="ADAL" clId="{9F761AEB-E2FB-4D2B-A9D6-C92CF85293C3}" dt="2020-05-12T11:14:48.773" v="618" actId="1076"/>
          <ac:picMkLst>
            <pc:docMk/>
            <pc:sldMk cId="1993612347" sldId="273"/>
            <ac:picMk id="6" creationId="{B3904F80-1FC7-4432-9393-139BB19A44F2}"/>
          </ac:picMkLst>
        </pc:picChg>
      </pc:sldChg>
      <pc:sldChg chg="add del">
        <pc:chgData name="Jason" userId="6eb54ebf-49e3-427f-be3f-f18d0fa08dd3" providerId="ADAL" clId="{9F761AEB-E2FB-4D2B-A9D6-C92CF85293C3}" dt="2020-05-12T11:13:58.939" v="613"/>
        <pc:sldMkLst>
          <pc:docMk/>
          <pc:sldMk cId="2723393395" sldId="274"/>
        </pc:sldMkLst>
      </pc:sldChg>
      <pc:sldChg chg="delSp modSp add mod">
        <pc:chgData name="Jason" userId="6eb54ebf-49e3-427f-be3f-f18d0fa08dd3" providerId="ADAL" clId="{9F761AEB-E2FB-4D2B-A9D6-C92CF85293C3}" dt="2020-05-12T11:16:40.807" v="645" actId="20577"/>
        <pc:sldMkLst>
          <pc:docMk/>
          <pc:sldMk cId="2832182622" sldId="274"/>
        </pc:sldMkLst>
        <pc:spChg chg="mod">
          <ac:chgData name="Jason" userId="6eb54ebf-49e3-427f-be3f-f18d0fa08dd3" providerId="ADAL" clId="{9F761AEB-E2FB-4D2B-A9D6-C92CF85293C3}" dt="2020-05-12T11:16:40.807" v="645" actId="20577"/>
          <ac:spMkLst>
            <pc:docMk/>
            <pc:sldMk cId="2832182622" sldId="274"/>
            <ac:spMk id="3" creationId="{00000000-0000-0000-0000-000000000000}"/>
          </ac:spMkLst>
        </pc:spChg>
        <pc:picChg chg="del">
          <ac:chgData name="Jason" userId="6eb54ebf-49e3-427f-be3f-f18d0fa08dd3" providerId="ADAL" clId="{9F761AEB-E2FB-4D2B-A9D6-C92CF85293C3}" dt="2020-05-12T11:16:17.830" v="620" actId="478"/>
          <ac:picMkLst>
            <pc:docMk/>
            <pc:sldMk cId="2832182622" sldId="274"/>
            <ac:picMk id="6" creationId="{B3904F80-1FC7-4432-9393-139BB19A44F2}"/>
          </ac:picMkLst>
        </pc:picChg>
      </pc:sldChg>
      <pc:sldChg chg="modSp add mod">
        <pc:chgData name="Jason" userId="6eb54ebf-49e3-427f-be3f-f18d0fa08dd3" providerId="ADAL" clId="{9F761AEB-E2FB-4D2B-A9D6-C92CF85293C3}" dt="2020-05-12T11:22:43.844" v="738" actId="20577"/>
        <pc:sldMkLst>
          <pc:docMk/>
          <pc:sldMk cId="187466745" sldId="275"/>
        </pc:sldMkLst>
        <pc:spChg chg="mod">
          <ac:chgData name="Jason" userId="6eb54ebf-49e3-427f-be3f-f18d0fa08dd3" providerId="ADAL" clId="{9F761AEB-E2FB-4D2B-A9D6-C92CF85293C3}" dt="2020-05-12T11:22:43.844" v="738" actId="20577"/>
          <ac:spMkLst>
            <pc:docMk/>
            <pc:sldMk cId="187466745" sldId="275"/>
            <ac:spMk id="3" creationId="{00000000-0000-0000-0000-000000000000}"/>
          </ac:spMkLst>
        </pc:spChg>
      </pc:sldChg>
      <pc:sldChg chg="modSp add mod">
        <pc:chgData name="Jason" userId="6eb54ebf-49e3-427f-be3f-f18d0fa08dd3" providerId="ADAL" clId="{9F761AEB-E2FB-4D2B-A9D6-C92CF85293C3}" dt="2020-05-12T11:25:46.979" v="778" actId="113"/>
        <pc:sldMkLst>
          <pc:docMk/>
          <pc:sldMk cId="1077652329" sldId="276"/>
        </pc:sldMkLst>
        <pc:spChg chg="mod">
          <ac:chgData name="Jason" userId="6eb54ebf-49e3-427f-be3f-f18d0fa08dd3" providerId="ADAL" clId="{9F761AEB-E2FB-4D2B-A9D6-C92CF85293C3}" dt="2020-05-12T11:25:46.979" v="778" actId="113"/>
          <ac:spMkLst>
            <pc:docMk/>
            <pc:sldMk cId="1077652329" sldId="276"/>
            <ac:spMk id="3" creationId="{00000000-0000-0000-0000-000000000000}"/>
          </ac:spMkLst>
        </pc:spChg>
      </pc:sldChg>
      <pc:sldChg chg="modSp add mod">
        <pc:chgData name="Jason" userId="6eb54ebf-49e3-427f-be3f-f18d0fa08dd3" providerId="ADAL" clId="{9F761AEB-E2FB-4D2B-A9D6-C92CF85293C3}" dt="2020-05-12T11:31:02.898" v="918" actId="20577"/>
        <pc:sldMkLst>
          <pc:docMk/>
          <pc:sldMk cId="1874179284" sldId="277"/>
        </pc:sldMkLst>
        <pc:spChg chg="mod">
          <ac:chgData name="Jason" userId="6eb54ebf-49e3-427f-be3f-f18d0fa08dd3" providerId="ADAL" clId="{9F761AEB-E2FB-4D2B-A9D6-C92CF85293C3}" dt="2020-05-12T11:31:02.898" v="918" actId="20577"/>
          <ac:spMkLst>
            <pc:docMk/>
            <pc:sldMk cId="1874179284" sldId="277"/>
            <ac:spMk id="3" creationId="{00000000-0000-0000-0000-000000000000}"/>
          </ac:spMkLst>
        </pc:spChg>
      </pc:sldChg>
      <pc:sldChg chg="modSp add mod">
        <pc:chgData name="Jason" userId="6eb54ebf-49e3-427f-be3f-f18d0fa08dd3" providerId="ADAL" clId="{9F761AEB-E2FB-4D2B-A9D6-C92CF85293C3}" dt="2020-05-12T11:39:37.390" v="1043" actId="948"/>
        <pc:sldMkLst>
          <pc:docMk/>
          <pc:sldMk cId="3617802992" sldId="278"/>
        </pc:sldMkLst>
        <pc:spChg chg="mod">
          <ac:chgData name="Jason" userId="6eb54ebf-49e3-427f-be3f-f18d0fa08dd3" providerId="ADAL" clId="{9F761AEB-E2FB-4D2B-A9D6-C92CF85293C3}" dt="2020-05-12T11:32:37.458" v="940" actId="404"/>
          <ac:spMkLst>
            <pc:docMk/>
            <pc:sldMk cId="3617802992" sldId="278"/>
            <ac:spMk id="2" creationId="{00000000-0000-0000-0000-000000000000}"/>
          </ac:spMkLst>
        </pc:spChg>
        <pc:spChg chg="mod">
          <ac:chgData name="Jason" userId="6eb54ebf-49e3-427f-be3f-f18d0fa08dd3" providerId="ADAL" clId="{9F761AEB-E2FB-4D2B-A9D6-C92CF85293C3}" dt="2020-05-12T11:39:37.390" v="1043" actId="948"/>
          <ac:spMkLst>
            <pc:docMk/>
            <pc:sldMk cId="3617802992" sldId="278"/>
            <ac:spMk id="3" creationId="{00000000-0000-0000-0000-000000000000}"/>
          </ac:spMkLst>
        </pc:spChg>
      </pc:sldChg>
      <pc:sldChg chg="modSp add mod">
        <pc:chgData name="Jason" userId="6eb54ebf-49e3-427f-be3f-f18d0fa08dd3" providerId="ADAL" clId="{9F761AEB-E2FB-4D2B-A9D6-C92CF85293C3}" dt="2020-05-12T11:46:20.779" v="1095" actId="207"/>
        <pc:sldMkLst>
          <pc:docMk/>
          <pc:sldMk cId="782116744" sldId="279"/>
        </pc:sldMkLst>
        <pc:spChg chg="mod">
          <ac:chgData name="Jason" userId="6eb54ebf-49e3-427f-be3f-f18d0fa08dd3" providerId="ADAL" clId="{9F761AEB-E2FB-4D2B-A9D6-C92CF85293C3}" dt="2020-05-12T11:46:20.779" v="1095" actId="207"/>
          <ac:spMkLst>
            <pc:docMk/>
            <pc:sldMk cId="782116744" sldId="279"/>
            <ac:spMk id="3" creationId="{00000000-0000-0000-0000-000000000000}"/>
          </ac:spMkLst>
        </pc:spChg>
      </pc:sldChg>
      <pc:sldChg chg="addSp modSp add mod">
        <pc:chgData name="Jason" userId="6eb54ebf-49e3-427f-be3f-f18d0fa08dd3" providerId="ADAL" clId="{9F761AEB-E2FB-4D2B-A9D6-C92CF85293C3}" dt="2020-05-12T11:59:18.477" v="1364" actId="1076"/>
        <pc:sldMkLst>
          <pc:docMk/>
          <pc:sldMk cId="2067217585" sldId="280"/>
        </pc:sldMkLst>
        <pc:spChg chg="mod">
          <ac:chgData name="Jason" userId="6eb54ebf-49e3-427f-be3f-f18d0fa08dd3" providerId="ADAL" clId="{9F761AEB-E2FB-4D2B-A9D6-C92CF85293C3}" dt="2020-05-12T11:54:20.874" v="1282" actId="20577"/>
          <ac:spMkLst>
            <pc:docMk/>
            <pc:sldMk cId="2067217585" sldId="280"/>
            <ac:spMk id="2" creationId="{00000000-0000-0000-0000-000000000000}"/>
          </ac:spMkLst>
        </pc:spChg>
        <pc:spChg chg="mod">
          <ac:chgData name="Jason" userId="6eb54ebf-49e3-427f-be3f-f18d0fa08dd3" providerId="ADAL" clId="{9F761AEB-E2FB-4D2B-A9D6-C92CF85293C3}" dt="2020-05-12T11:57:18.479" v="1287" actId="1076"/>
          <ac:spMkLst>
            <pc:docMk/>
            <pc:sldMk cId="2067217585" sldId="280"/>
            <ac:spMk id="3" creationId="{00000000-0000-0000-0000-000000000000}"/>
          </ac:spMkLst>
        </pc:spChg>
        <pc:spChg chg="add mod">
          <ac:chgData name="Jason" userId="6eb54ebf-49e3-427f-be3f-f18d0fa08dd3" providerId="ADAL" clId="{9F761AEB-E2FB-4D2B-A9D6-C92CF85293C3}" dt="2020-05-12T11:59:18.477" v="1364" actId="1076"/>
          <ac:spMkLst>
            <pc:docMk/>
            <pc:sldMk cId="2067217585" sldId="280"/>
            <ac:spMk id="4" creationId="{5E4EF16F-C991-4B34-BA24-9ECA477B6EB8}"/>
          </ac:spMkLst>
        </pc:spChg>
        <pc:picChg chg="add mod">
          <ac:chgData name="Jason" userId="6eb54ebf-49e3-427f-be3f-f18d0fa08dd3" providerId="ADAL" clId="{9F761AEB-E2FB-4D2B-A9D6-C92CF85293C3}" dt="2020-05-12T11:57:47.566" v="1312" actId="1076"/>
          <ac:picMkLst>
            <pc:docMk/>
            <pc:sldMk cId="2067217585" sldId="280"/>
            <ac:picMk id="1026" creationId="{23463832-0C48-46CE-82BC-FDCBBB89654B}"/>
          </ac:picMkLst>
        </pc:picChg>
      </pc:sldChg>
      <pc:sldChg chg="modSp add mod">
        <pc:chgData name="Jason" userId="6eb54ebf-49e3-427f-be3f-f18d0fa08dd3" providerId="ADAL" clId="{9F761AEB-E2FB-4D2B-A9D6-C92CF85293C3}" dt="2020-05-12T11:50:23.311" v="1184" actId="20577"/>
        <pc:sldMkLst>
          <pc:docMk/>
          <pc:sldMk cId="3532790109" sldId="281"/>
        </pc:sldMkLst>
        <pc:spChg chg="mod">
          <ac:chgData name="Jason" userId="6eb54ebf-49e3-427f-be3f-f18d0fa08dd3" providerId="ADAL" clId="{9F761AEB-E2FB-4D2B-A9D6-C92CF85293C3}" dt="2020-05-12T11:48:45.599" v="1119" actId="20577"/>
          <ac:spMkLst>
            <pc:docMk/>
            <pc:sldMk cId="3532790109" sldId="281"/>
            <ac:spMk id="2" creationId="{00000000-0000-0000-0000-000000000000}"/>
          </ac:spMkLst>
        </pc:spChg>
        <pc:spChg chg="mod">
          <ac:chgData name="Jason" userId="6eb54ebf-49e3-427f-be3f-f18d0fa08dd3" providerId="ADAL" clId="{9F761AEB-E2FB-4D2B-A9D6-C92CF85293C3}" dt="2020-05-12T11:50:23.311" v="1184" actId="20577"/>
          <ac:spMkLst>
            <pc:docMk/>
            <pc:sldMk cId="3532790109" sldId="281"/>
            <ac:spMk id="3" creationId="{00000000-0000-0000-0000-000000000000}"/>
          </ac:spMkLst>
        </pc:spChg>
      </pc:sldChg>
      <pc:sldChg chg="modSp add mod">
        <pc:chgData name="Jason" userId="6eb54ebf-49e3-427f-be3f-f18d0fa08dd3" providerId="ADAL" clId="{9F761AEB-E2FB-4D2B-A9D6-C92CF85293C3}" dt="2020-05-12T11:52:47.506" v="1259" actId="20577"/>
        <pc:sldMkLst>
          <pc:docMk/>
          <pc:sldMk cId="3341124387" sldId="282"/>
        </pc:sldMkLst>
        <pc:spChg chg="mod">
          <ac:chgData name="Jason" userId="6eb54ebf-49e3-427f-be3f-f18d0fa08dd3" providerId="ADAL" clId="{9F761AEB-E2FB-4D2B-A9D6-C92CF85293C3}" dt="2020-05-12T11:50:51.924" v="1193" actId="20577"/>
          <ac:spMkLst>
            <pc:docMk/>
            <pc:sldMk cId="3341124387" sldId="282"/>
            <ac:spMk id="2" creationId="{00000000-0000-0000-0000-000000000000}"/>
          </ac:spMkLst>
        </pc:spChg>
        <pc:spChg chg="mod">
          <ac:chgData name="Jason" userId="6eb54ebf-49e3-427f-be3f-f18d0fa08dd3" providerId="ADAL" clId="{9F761AEB-E2FB-4D2B-A9D6-C92CF85293C3}" dt="2020-05-12T11:52:47.506" v="1259" actId="20577"/>
          <ac:spMkLst>
            <pc:docMk/>
            <pc:sldMk cId="3341124387" sldId="282"/>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48A87A34-81AB-432B-8DAE-1953F412C126}" type="datetimeFigureOut">
              <a:rPr lang="en-US" smtClean="0"/>
              <a:t>5/12/2020</a:t>
            </a:fld>
            <a:endParaRPr lang="en-US" dirty="0"/>
          </a:p>
        </p:txBody>
      </p:sp>
      <p:sp>
        <p:nvSpPr>
          <p:cNvPr id="5" name="Footer Placeholder 4"/>
          <p:cNvSpPr>
            <a:spLocks noGrp="1"/>
          </p:cNvSpPr>
          <p:nvPr>
            <p:ph type="ftr" sz="quarter" idx="11"/>
          </p:nvPr>
        </p:nvSpPr>
        <p:spPr>
          <a:xfrm>
            <a:off x="1900237" y="5410202"/>
            <a:ext cx="3843665" cy="365125"/>
          </a:xfrm>
        </p:spPr>
        <p:txBody>
          <a:bodyPr/>
          <a:lstStyle/>
          <a:p>
            <a:endParaRPr lang="en-US" dirty="0"/>
          </a:p>
        </p:txBody>
      </p:sp>
      <p:sp>
        <p:nvSpPr>
          <p:cNvPr id="6" name="Slide Number Placeholder 5"/>
          <p:cNvSpPr>
            <a:spLocks noGrp="1"/>
          </p:cNvSpPr>
          <p:nvPr>
            <p:ph type="sldNum" sz="quarter" idx="12"/>
          </p:nvPr>
        </p:nvSpPr>
        <p:spPr>
          <a:xfrm>
            <a:off x="7915603" y="5410200"/>
            <a:ext cx="57831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0552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7382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89337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1943921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5054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2350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854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7098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642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US"/>
              <a:t>Click to edit Master title style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48A87A34-81AB-432B-8DAE-1953F412C126}" type="datetimeFigureOut">
              <a:rPr lang="en-US" smtClean="0"/>
              <a:t>5/12/2020</a:t>
            </a:fld>
            <a:endParaRPr lang="en-US" dirty="0"/>
          </a:p>
        </p:txBody>
      </p:sp>
      <p:sp>
        <p:nvSpPr>
          <p:cNvPr id="50" name="Footer Placeholder 4"/>
          <p:cNvSpPr>
            <a:spLocks noGrp="1"/>
          </p:cNvSpPr>
          <p:nvPr>
            <p:ph type="ftr" sz="quarter" idx="11"/>
          </p:nvPr>
        </p:nvSpPr>
        <p:spPr>
          <a:xfrm>
            <a:off x="856059" y="5883276"/>
            <a:ext cx="4679482" cy="365125"/>
          </a:xfrm>
        </p:spPr>
        <p:txBody>
          <a:bodyPr/>
          <a:lstStyle/>
          <a:p>
            <a:endParaRPr lang="en-US" dirty="0"/>
          </a:p>
        </p:txBody>
      </p:sp>
      <p:sp>
        <p:nvSpPr>
          <p:cNvPr id="51" name="Slide Number Placeholder 5"/>
          <p:cNvSpPr>
            <a:spLocks noGrp="1"/>
          </p:cNvSpPr>
          <p:nvPr>
            <p:ph type="sldNum" sz="quarter" idx="12"/>
          </p:nvPr>
        </p:nvSpPr>
        <p:spPr>
          <a:xfrm>
            <a:off x="7707241" y="5883275"/>
            <a:ext cx="57831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9351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0513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651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6529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3039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66060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039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5835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5/12/2020</a:t>
            </a:fld>
            <a:endParaRPr lang="en-US" dirty="0"/>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3876437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flexjobs.com/blog/post/stats-about-telecommuting-in-the-us/" TargetMode="External"/><Relationship Id="rId2" Type="http://schemas.openxmlformats.org/officeDocument/2006/relationships/hyperlink" Target="https://globalworkplaceanalytics.com/telecommuting-statistics"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remote.co/10-stats-about-remote-work/"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nc.com/christina-desmarais/get-more-done-18-tips-for-telecommuter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1800" cap="none" dirty="0">
                <a:latin typeface="Segoe UI" panose="020B0502040204020203" pitchFamily="34" charset="0"/>
                <a:cs typeface="Segoe UI" panose="020B0502040204020203" pitchFamily="34" charset="0"/>
              </a:rPr>
              <a:t> </a:t>
            </a:r>
          </a:p>
        </p:txBody>
      </p:sp>
      <p:sp>
        <p:nvSpPr>
          <p:cNvPr id="3" name="Subtitle 2">
            <a:extLst>
              <a:ext uri="{FF2B5EF4-FFF2-40B4-BE49-F238E27FC236}">
                <a16:creationId xmlns:a16="http://schemas.microsoft.com/office/drawing/2014/main" id="{009E0FE0-E63C-4EC4-9824-B3DF2F3C7964}"/>
              </a:ext>
            </a:extLst>
          </p:cNvPr>
          <p:cNvSpPr>
            <a:spLocks noGrp="1"/>
          </p:cNvSpPr>
          <p:nvPr>
            <p:ph type="subTitle" idx="1"/>
          </p:nvPr>
        </p:nvSpPr>
        <p:spPr>
          <a:xfrm>
            <a:off x="1900236" y="4079875"/>
            <a:ext cx="6593681" cy="1655762"/>
          </a:xfrm>
        </p:spPr>
        <p:txBody>
          <a:bodyPr>
            <a:normAutofit lnSpcReduction="10000"/>
          </a:bodyPr>
          <a:lstStyle/>
          <a:p>
            <a:pPr algn="ctr"/>
            <a:r>
              <a:rPr lang="en-US" sz="4000" b="1" cap="none" spc="225" dirty="0">
                <a:latin typeface="Segoe UI" panose="020B0502040204020203" pitchFamily="34" charset="0"/>
                <a:cs typeface="Segoe UI" panose="020B0502040204020203" pitchFamily="34" charset="0"/>
              </a:rPr>
              <a:t>Teleworking Tips</a:t>
            </a:r>
            <a:br>
              <a:rPr lang="en-US" dirty="0">
                <a:latin typeface="Segoe UI" panose="020B0502040204020203" pitchFamily="34" charset="0"/>
                <a:cs typeface="Segoe UI" panose="020B0502040204020203" pitchFamily="34" charset="0"/>
              </a:rPr>
            </a:br>
            <a:r>
              <a:rPr lang="en-US" sz="2800" dirty="0">
                <a:latin typeface="Segoe UI" panose="020B0502040204020203" pitchFamily="34" charset="0"/>
                <a:cs typeface="Segoe UI" panose="020B0502040204020203" pitchFamily="34" charset="0"/>
              </a:rPr>
              <a:t>May 12-14, 2020</a:t>
            </a:r>
            <a:br>
              <a:rPr lang="en-US" dirty="0">
                <a:latin typeface="Segoe UI" panose="020B0502040204020203" pitchFamily="34" charset="0"/>
                <a:cs typeface="Segoe UI" panose="020B0502040204020203" pitchFamily="34" charset="0"/>
              </a:rPr>
            </a:br>
            <a:r>
              <a:rPr lang="en-US" cap="none" dirty="0">
                <a:latin typeface="Segoe UI" panose="020B0502040204020203" pitchFamily="34" charset="0"/>
                <a:cs typeface="Segoe UI" panose="020B0502040204020203" pitchFamily="34" charset="0"/>
              </a:rPr>
              <a:t>Presenter: Jason Hetterle</a:t>
            </a:r>
            <a:endParaRPr lang="en-US" dirty="0"/>
          </a:p>
        </p:txBody>
      </p:sp>
      <p:pic>
        <p:nvPicPr>
          <p:cNvPr id="6" name="Picture 5" descr="A close up of a sign&#10;&#10;Description automatically generated">
            <a:extLst>
              <a:ext uri="{FF2B5EF4-FFF2-40B4-BE49-F238E27FC236}">
                <a16:creationId xmlns:a16="http://schemas.microsoft.com/office/drawing/2014/main" id="{CC73F816-B73B-4D5D-B099-9217B3B23575}"/>
              </a:ext>
            </a:extLst>
          </p:cNvPr>
          <p:cNvPicPr>
            <a:picLocks noChangeAspect="1"/>
          </p:cNvPicPr>
          <p:nvPr/>
        </p:nvPicPr>
        <p:blipFill>
          <a:blip r:embed="rId2"/>
          <a:stretch>
            <a:fillRect/>
          </a:stretch>
        </p:blipFill>
        <p:spPr>
          <a:xfrm>
            <a:off x="2844216" y="1493271"/>
            <a:ext cx="4705723" cy="1645784"/>
          </a:xfrm>
          <a:prstGeom prst="rect">
            <a:avLst/>
          </a:prstGeom>
        </p:spPr>
      </p:pic>
    </p:spTree>
    <p:extLst>
      <p:ext uri="{BB962C8B-B14F-4D97-AF65-F5344CB8AC3E}">
        <p14:creationId xmlns:p14="http://schemas.microsoft.com/office/powerpoint/2010/main" val="1644904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dirty="0"/>
              <a:t>Q: How many employees work from home? -</a:t>
            </a:r>
            <a:r>
              <a:rPr lang="en-US" sz="1800" dirty="0"/>
              <a:t>2018</a:t>
            </a:r>
          </a:p>
          <a:p>
            <a:pPr marL="0" indent="0">
              <a:buNone/>
            </a:pPr>
            <a:r>
              <a:rPr lang="en-US" dirty="0"/>
              <a:t>A: 5 million + (173% growth since 2005)</a:t>
            </a:r>
          </a:p>
          <a:p>
            <a:pPr marL="0" indent="0">
              <a:buNone/>
            </a:pPr>
            <a:r>
              <a:rPr lang="en-US" dirty="0"/>
              <a:t>Q: How many people could telework?</a:t>
            </a:r>
          </a:p>
          <a:p>
            <a:pPr marL="0" indent="0">
              <a:buNone/>
            </a:pPr>
            <a:r>
              <a:rPr lang="en-US" dirty="0"/>
              <a:t>A: 62% of employees say they could.</a:t>
            </a:r>
          </a:p>
          <a:p>
            <a:pPr marL="0" indent="0">
              <a:buNone/>
            </a:pPr>
            <a:r>
              <a:rPr lang="en-US" dirty="0"/>
              <a:t>Q: How many people want to telework?</a:t>
            </a:r>
          </a:p>
          <a:p>
            <a:pPr marL="0" indent="0">
              <a:buNone/>
            </a:pPr>
            <a:r>
              <a:rPr lang="en-US" dirty="0"/>
              <a:t>A: 80% say they want to.</a:t>
            </a:r>
          </a:p>
          <a:p>
            <a:pPr marL="0" indent="0">
              <a:buNone/>
            </a:pPr>
            <a:r>
              <a:rPr lang="en-US" b="1" dirty="0"/>
              <a:t>Q: What are the demographics of teleworkers?</a:t>
            </a:r>
          </a:p>
          <a:p>
            <a:pPr marL="0" indent="0">
              <a:buNone/>
            </a:pPr>
            <a:endParaRPr lang="en-US" b="1" dirty="0"/>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398279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b="1" dirty="0"/>
              <a:t>Q: What are the demographics of teleworkers?</a:t>
            </a:r>
          </a:p>
          <a:p>
            <a:pPr marL="0" indent="0">
              <a:buNone/>
            </a:pPr>
            <a:endParaRPr lang="en-US" b="1" dirty="0"/>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pic>
        <p:nvPicPr>
          <p:cNvPr id="6" name="Picture 5" descr="A close up of a map&#10;&#10;Description automatically generated">
            <a:extLst>
              <a:ext uri="{FF2B5EF4-FFF2-40B4-BE49-F238E27FC236}">
                <a16:creationId xmlns:a16="http://schemas.microsoft.com/office/drawing/2014/main" id="{B3904F80-1FC7-4432-9393-139BB19A44F2}"/>
              </a:ext>
            </a:extLst>
          </p:cNvPr>
          <p:cNvPicPr>
            <a:picLocks noChangeAspect="1"/>
          </p:cNvPicPr>
          <p:nvPr/>
        </p:nvPicPr>
        <p:blipFill>
          <a:blip r:embed="rId3"/>
          <a:stretch>
            <a:fillRect/>
          </a:stretch>
        </p:blipFill>
        <p:spPr>
          <a:xfrm>
            <a:off x="1472938" y="2274589"/>
            <a:ext cx="5934456" cy="4311357"/>
          </a:xfrm>
          <a:prstGeom prst="rect">
            <a:avLst/>
          </a:prstGeom>
        </p:spPr>
      </p:pic>
    </p:spTree>
    <p:extLst>
      <p:ext uri="{BB962C8B-B14F-4D97-AF65-F5344CB8AC3E}">
        <p14:creationId xmlns:p14="http://schemas.microsoft.com/office/powerpoint/2010/main" val="1993612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b="1" dirty="0"/>
              <a:t>Q: Why would you want to teleworker?</a:t>
            </a:r>
          </a:p>
          <a:p>
            <a:pPr marL="0" indent="0">
              <a:buNone/>
            </a:pPr>
            <a:endParaRPr lang="en-US" b="1" dirty="0"/>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2832182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b="1" dirty="0"/>
              <a:t>Q: Why would you want to teleworker?</a:t>
            </a:r>
          </a:p>
          <a:p>
            <a:pPr lvl="1"/>
            <a:r>
              <a:rPr lang="en-US" b="1" dirty="0"/>
              <a:t>It reduces cost for workers - </a:t>
            </a:r>
            <a:r>
              <a:rPr lang="en-US" dirty="0"/>
              <a:t>Remote workers can save about $7,000 a year on average</a:t>
            </a:r>
          </a:p>
          <a:p>
            <a:pPr lvl="1"/>
            <a:r>
              <a:rPr lang="en-US" b="1" dirty="0"/>
              <a:t>It reduces stress </a:t>
            </a:r>
            <a:r>
              <a:rPr lang="en-US" dirty="0"/>
              <a:t>- Figures from </a:t>
            </a:r>
            <a:r>
              <a:rPr lang="en-US" dirty="0" err="1"/>
              <a:t>OWLLabs</a:t>
            </a:r>
            <a:r>
              <a:rPr lang="en-US" dirty="0"/>
              <a:t> in 2019 show that people who work from home at least once a month are 24% more likely to report feeling happier.</a:t>
            </a:r>
          </a:p>
          <a:p>
            <a:pPr lvl="1"/>
            <a:r>
              <a:rPr lang="en-US" b="1" dirty="0"/>
              <a:t>It prolongs careers </a:t>
            </a:r>
            <a:r>
              <a:rPr lang="en-US" dirty="0"/>
              <a:t>- More than half of workers over age 50 are likely to be out of a job at some point in their career.</a:t>
            </a:r>
          </a:p>
          <a:p>
            <a:pPr marL="0" indent="0">
              <a:buNone/>
            </a:pPr>
            <a:endParaRPr lang="en-US" b="1" dirty="0"/>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187466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lnSpcReduction="10000"/>
          </a:bodyPr>
          <a:lstStyle/>
          <a:p>
            <a:pPr marL="0" indent="0">
              <a:buNone/>
            </a:pPr>
            <a:r>
              <a:rPr lang="en-US" b="1" dirty="0"/>
              <a:t>Q: Why would you want to telework?</a:t>
            </a:r>
          </a:p>
          <a:p>
            <a:pPr lvl="1"/>
            <a:r>
              <a:rPr lang="en-US" b="1" dirty="0"/>
              <a:t>It benefits the environment - </a:t>
            </a:r>
            <a:r>
              <a:rPr lang="en-US" dirty="0"/>
              <a:t>Telecommuting’s environmental impact has been well-documented, from decreasing greenhouse gas emissions due to less commuting, to improving air quality, especially in urban areas.</a:t>
            </a:r>
          </a:p>
          <a:p>
            <a:pPr lvl="1"/>
            <a:r>
              <a:rPr lang="en-US" b="1" dirty="0"/>
              <a:t>It benefits personal and family relationships - </a:t>
            </a:r>
            <a:r>
              <a:rPr lang="en-US" dirty="0"/>
              <a:t>Parents and caregivers who work remote, flexible schedules are often able to build their careers around time with their family members and taking care of loved ones, rather than squeezing in personal time around their jobs.</a:t>
            </a:r>
          </a:p>
          <a:p>
            <a:pPr lvl="1"/>
            <a:endParaRPr lang="en-US" dirty="0"/>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1077652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b="1" dirty="0"/>
              <a:t>Caution:</a:t>
            </a:r>
          </a:p>
          <a:p>
            <a:pPr marL="457200" lvl="1" indent="0">
              <a:buNone/>
            </a:pPr>
            <a:r>
              <a:rPr lang="en-US" dirty="0"/>
              <a:t>Only 1 in 60 work from home opportunities are legitimate.  The rest are scams.</a:t>
            </a:r>
          </a:p>
          <a:p>
            <a:pPr marL="457200" lvl="1" indent="0">
              <a:buNone/>
            </a:pPr>
            <a:endParaRPr lang="en-US" dirty="0"/>
          </a:p>
          <a:p>
            <a:pPr marL="457200" lvl="1" indent="0">
              <a:buNone/>
            </a:pPr>
            <a:endParaRPr lang="en-US" dirty="0"/>
          </a:p>
          <a:p>
            <a:pPr marL="457200" lvl="1" indent="0">
              <a:buNone/>
            </a:pPr>
            <a:endParaRPr lang="en-US" dirty="0"/>
          </a:p>
          <a:p>
            <a:pPr marL="0" indent="0">
              <a:buNone/>
            </a:pPr>
            <a:r>
              <a:rPr lang="en-US" dirty="0"/>
              <a:t>Resources:</a:t>
            </a:r>
          </a:p>
          <a:p>
            <a:pPr marL="457200" lvl="1" indent="0">
              <a:buNone/>
            </a:pPr>
            <a:r>
              <a:rPr lang="en-US" sz="1200" dirty="0">
                <a:solidFill>
                  <a:schemeClr val="tx2">
                    <a:lumMod val="90000"/>
                    <a:lumOff val="10000"/>
                  </a:schemeClr>
                </a:solidFill>
                <a:hlinkClick r:id="rId2">
                  <a:extLst>
                    <a:ext uri="{A12FA001-AC4F-418D-AE19-62706E023703}">
                      <ahyp:hlinkClr xmlns:ahyp="http://schemas.microsoft.com/office/drawing/2018/hyperlinkcolor" val="tx"/>
                    </a:ext>
                  </a:extLst>
                </a:hlinkClick>
              </a:rPr>
              <a:t>https://globalworkplaceanalytics.com/telecommuting-statistics</a:t>
            </a:r>
            <a:r>
              <a:rPr lang="en-US" sz="1200" dirty="0">
                <a:solidFill>
                  <a:schemeClr val="tx2">
                    <a:lumMod val="90000"/>
                    <a:lumOff val="10000"/>
                  </a:schemeClr>
                </a:solidFill>
              </a:rPr>
              <a:t> </a:t>
            </a:r>
          </a:p>
          <a:p>
            <a:pPr marL="457200" lvl="1" indent="0">
              <a:buNone/>
            </a:pPr>
            <a:r>
              <a:rPr lang="en-US" sz="1200" dirty="0">
                <a:solidFill>
                  <a:schemeClr val="tx2">
                    <a:lumMod val="90000"/>
                    <a:lumOff val="10000"/>
                  </a:schemeClr>
                </a:solidFill>
                <a:hlinkClick r:id="rId3">
                  <a:extLst>
                    <a:ext uri="{A12FA001-AC4F-418D-AE19-62706E023703}">
                      <ahyp:hlinkClr xmlns:ahyp="http://schemas.microsoft.com/office/drawing/2018/hyperlinkcolor" val="tx"/>
                    </a:ext>
                  </a:extLst>
                </a:hlinkClick>
              </a:rPr>
              <a:t>https://www.flexjobs.com/blog/post/stats-about-telecommuting-in-the-us/</a:t>
            </a:r>
            <a:endParaRPr lang="en-US" sz="1200" dirty="0">
              <a:solidFill>
                <a:schemeClr val="tx2">
                  <a:lumMod val="90000"/>
                  <a:lumOff val="10000"/>
                </a:schemeClr>
              </a:solidFill>
            </a:endParaRPr>
          </a:p>
          <a:p>
            <a:pPr marL="457200" lvl="1" indent="0">
              <a:buNone/>
            </a:pPr>
            <a:r>
              <a:rPr lang="en-US" sz="1200" dirty="0">
                <a:solidFill>
                  <a:schemeClr val="tx2">
                    <a:lumMod val="90000"/>
                    <a:lumOff val="10000"/>
                  </a:schemeClr>
                </a:solidFill>
                <a:hlinkClick r:id="rId4">
                  <a:extLst>
                    <a:ext uri="{A12FA001-AC4F-418D-AE19-62706E023703}">
                      <ahyp:hlinkClr xmlns:ahyp="http://schemas.microsoft.com/office/drawing/2018/hyperlinkcolor" val="tx"/>
                    </a:ext>
                  </a:extLst>
                </a:hlinkClick>
              </a:rPr>
              <a:t>https://remote.co/10-stats-about-remote-work/</a:t>
            </a:r>
            <a:endParaRPr lang="en-US" sz="1200" dirty="0">
              <a:solidFill>
                <a:schemeClr val="tx2">
                  <a:lumMod val="90000"/>
                  <a:lumOff val="10000"/>
                </a:schemeClr>
              </a:solidFill>
            </a:endParaRPr>
          </a:p>
          <a:p>
            <a:pPr marL="0" indent="0">
              <a:buNone/>
            </a:pPr>
            <a:r>
              <a:rPr lang="en-US" sz="1600" dirty="0">
                <a:solidFill>
                  <a:schemeClr val="tx2">
                    <a:lumMod val="90000"/>
                    <a:lumOff val="10000"/>
                  </a:schemeClr>
                </a:solidFill>
              </a:rPr>
              <a:t>	</a:t>
            </a:r>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1874179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Tips - </a:t>
            </a:r>
            <a:r>
              <a:rPr lang="en-US" sz="2800" dirty="0"/>
              <a:t>Inc.com</a:t>
            </a:r>
            <a:endParaRPr lang="en-US" dirty="0"/>
          </a:p>
        </p:txBody>
      </p:sp>
      <p:sp>
        <p:nvSpPr>
          <p:cNvPr id="3" name="Content Placeholder 2"/>
          <p:cNvSpPr>
            <a:spLocks noGrp="1"/>
          </p:cNvSpPr>
          <p:nvPr>
            <p:ph idx="1"/>
          </p:nvPr>
        </p:nvSpPr>
        <p:spPr>
          <a:xfrm>
            <a:off x="1216152" y="1804588"/>
            <a:ext cx="6665975" cy="4632788"/>
          </a:xfrm>
        </p:spPr>
        <p:txBody>
          <a:bodyPr>
            <a:normAutofit/>
          </a:bodyPr>
          <a:lstStyle/>
          <a:p>
            <a:r>
              <a:rPr lang="en-US" sz="2000" dirty="0"/>
              <a:t>Identify what needs to get done every day and make do it.</a:t>
            </a:r>
          </a:p>
          <a:p>
            <a:r>
              <a:rPr lang="en-US" sz="2000" dirty="0"/>
              <a:t>Use the Cloud.</a:t>
            </a:r>
          </a:p>
          <a:p>
            <a:r>
              <a:rPr lang="en-US" sz="2000" dirty="0"/>
              <a:t>Get Dressed.</a:t>
            </a:r>
          </a:p>
          <a:p>
            <a:r>
              <a:rPr lang="en-US" sz="2000" dirty="0"/>
              <a:t>Don't let friends stop by.</a:t>
            </a:r>
          </a:p>
          <a:p>
            <a:r>
              <a:rPr lang="en-US" sz="2000" dirty="0"/>
              <a:t>Get out of the house.</a:t>
            </a:r>
          </a:p>
          <a:p>
            <a:r>
              <a:rPr lang="en-US" sz="2000" dirty="0"/>
              <a:t>Invest in creating a comfortable office.</a:t>
            </a:r>
          </a:p>
          <a:p>
            <a:r>
              <a:rPr lang="en-US" sz="2000" dirty="0"/>
              <a:t>Make a stoplight for family members. </a:t>
            </a:r>
          </a:p>
          <a:p>
            <a:r>
              <a:rPr lang="en-US" sz="2000" dirty="0"/>
              <a:t>Be clear about your working hours.</a:t>
            </a:r>
          </a:p>
          <a:p>
            <a:r>
              <a:rPr lang="en-US" sz="2000" dirty="0"/>
              <a:t>Pretend you're not home.	</a:t>
            </a:r>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3617802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Tips - </a:t>
            </a:r>
            <a:r>
              <a:rPr lang="en-US" sz="2800" dirty="0"/>
              <a:t>Inc.com</a:t>
            </a:r>
            <a:endParaRPr lang="en-US" dirty="0"/>
          </a:p>
        </p:txBody>
      </p:sp>
      <p:sp>
        <p:nvSpPr>
          <p:cNvPr id="3" name="Content Placeholder 2"/>
          <p:cNvSpPr>
            <a:spLocks noGrp="1"/>
          </p:cNvSpPr>
          <p:nvPr>
            <p:ph idx="1"/>
          </p:nvPr>
        </p:nvSpPr>
        <p:spPr>
          <a:xfrm>
            <a:off x="1216152" y="1804588"/>
            <a:ext cx="6665975" cy="4632788"/>
          </a:xfrm>
        </p:spPr>
        <p:txBody>
          <a:bodyPr>
            <a:normAutofit fontScale="92500" lnSpcReduction="10000"/>
          </a:bodyPr>
          <a:lstStyle/>
          <a:p>
            <a:r>
              <a:rPr lang="en-US" sz="2000" dirty="0"/>
              <a:t>Don't go to non-work appointments in the middle of the day.</a:t>
            </a:r>
          </a:p>
          <a:p>
            <a:r>
              <a:rPr lang="en-US" sz="2000" dirty="0"/>
              <a:t>Get in-person time with co-workers.</a:t>
            </a:r>
          </a:p>
          <a:p>
            <a:r>
              <a:rPr lang="en-US" sz="2000" dirty="0"/>
              <a:t>Use Zoom and Office 365.</a:t>
            </a:r>
          </a:p>
          <a:p>
            <a:r>
              <a:rPr lang="en-US" sz="2000" dirty="0"/>
              <a:t>Enjoy your flexibility.</a:t>
            </a:r>
          </a:p>
          <a:p>
            <a:r>
              <a:rPr lang="en-US" sz="2000" dirty="0"/>
              <a:t>Enjoy disruptions.</a:t>
            </a:r>
          </a:p>
          <a:p>
            <a:r>
              <a:rPr lang="en-US" sz="2000" dirty="0"/>
              <a:t>Stay out of the kitchen.</a:t>
            </a:r>
          </a:p>
          <a:p>
            <a:r>
              <a:rPr lang="en-US" sz="2000" dirty="0"/>
              <a:t>Buy a noise-cancelling headset with a mute button. </a:t>
            </a:r>
          </a:p>
          <a:p>
            <a:r>
              <a:rPr lang="en-US" sz="2000" dirty="0"/>
              <a:t>Check in with co-workers and the boss several times a day.</a:t>
            </a:r>
          </a:p>
          <a:p>
            <a:r>
              <a:rPr lang="en-US" sz="2000" dirty="0"/>
              <a:t>Make use of free or inexpensive communications technology.</a:t>
            </a:r>
          </a:p>
          <a:p>
            <a:pPr marL="0" indent="0">
              <a:buNone/>
            </a:pPr>
            <a:r>
              <a:rPr lang="en-US" sz="1500" dirty="0">
                <a:solidFill>
                  <a:schemeClr val="bg2">
                    <a:lumMod val="50000"/>
                  </a:schemeClr>
                </a:solidFill>
                <a:hlinkClick r:id="rId2">
                  <a:extLst>
                    <a:ext uri="{A12FA001-AC4F-418D-AE19-62706E023703}">
                      <ahyp:hlinkClr xmlns:ahyp="http://schemas.microsoft.com/office/drawing/2018/hyperlinkcolor" val="tx"/>
                    </a:ext>
                  </a:extLst>
                </a:hlinkClick>
              </a:rPr>
              <a:t>https://www.inc.com/christina-desmarais/get-more-done-18-tips-for-telecommuters.html</a:t>
            </a:r>
            <a:r>
              <a:rPr lang="en-US" sz="1500" dirty="0">
                <a:solidFill>
                  <a:schemeClr val="bg2">
                    <a:lumMod val="50000"/>
                  </a:schemeClr>
                </a:solidFill>
              </a:rPr>
              <a:t> </a:t>
            </a:r>
            <a:r>
              <a:rPr lang="en-US" sz="2000" dirty="0"/>
              <a:t>	</a:t>
            </a:r>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782116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 Tools - Software</a:t>
            </a:r>
          </a:p>
        </p:txBody>
      </p:sp>
      <p:sp>
        <p:nvSpPr>
          <p:cNvPr id="3" name="Content Placeholder 2"/>
          <p:cNvSpPr>
            <a:spLocks noGrp="1"/>
          </p:cNvSpPr>
          <p:nvPr>
            <p:ph idx="1"/>
          </p:nvPr>
        </p:nvSpPr>
        <p:spPr>
          <a:xfrm>
            <a:off x="1216152" y="1804588"/>
            <a:ext cx="6665975" cy="4632788"/>
          </a:xfrm>
        </p:spPr>
        <p:txBody>
          <a:bodyPr>
            <a:normAutofit/>
          </a:bodyPr>
          <a:lstStyle/>
          <a:p>
            <a:r>
              <a:rPr lang="en-US" sz="2800" dirty="0"/>
              <a:t>Zoom – Brad Cushman</a:t>
            </a:r>
          </a:p>
          <a:p>
            <a:r>
              <a:rPr lang="en-US" sz="2800" dirty="0"/>
              <a:t>Office 365 – Joseph </a:t>
            </a:r>
            <a:r>
              <a:rPr lang="en-US" sz="2800" dirty="0" err="1"/>
              <a:t>Andreason</a:t>
            </a:r>
            <a:endParaRPr lang="en-US" sz="2800" dirty="0"/>
          </a:p>
          <a:p>
            <a:pPr marL="0" indent="0">
              <a:buNone/>
            </a:pPr>
            <a:r>
              <a:rPr lang="en-US" sz="2000" dirty="0"/>
              <a:t>	</a:t>
            </a:r>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3532790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 Tools - Hardware</a:t>
            </a:r>
          </a:p>
        </p:txBody>
      </p:sp>
      <p:sp>
        <p:nvSpPr>
          <p:cNvPr id="3" name="Content Placeholder 2"/>
          <p:cNvSpPr>
            <a:spLocks noGrp="1"/>
          </p:cNvSpPr>
          <p:nvPr>
            <p:ph idx="1"/>
          </p:nvPr>
        </p:nvSpPr>
        <p:spPr>
          <a:xfrm>
            <a:off x="1216152" y="1804588"/>
            <a:ext cx="6665975" cy="4632788"/>
          </a:xfrm>
        </p:spPr>
        <p:txBody>
          <a:bodyPr>
            <a:normAutofit/>
          </a:bodyPr>
          <a:lstStyle/>
          <a:p>
            <a:r>
              <a:rPr lang="en-US" sz="2800" dirty="0"/>
              <a:t>Connection </a:t>
            </a:r>
          </a:p>
          <a:p>
            <a:r>
              <a:rPr lang="en-US" sz="2800" dirty="0"/>
              <a:t>Chair</a:t>
            </a:r>
          </a:p>
          <a:p>
            <a:r>
              <a:rPr lang="en-US" sz="2800" dirty="0"/>
              <a:t>Environment</a:t>
            </a:r>
          </a:p>
          <a:p>
            <a:r>
              <a:rPr lang="en-US" sz="2800" dirty="0"/>
              <a:t>Monitors</a:t>
            </a:r>
          </a:p>
          <a:p>
            <a:r>
              <a:rPr lang="en-US" sz="2800" dirty="0"/>
              <a:t>Alternative Options	</a:t>
            </a:r>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3341124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sz="half" idx="1"/>
          </p:nvPr>
        </p:nvSpPr>
        <p:spPr/>
        <p:txBody>
          <a:bodyPr>
            <a:normAutofit/>
          </a:bodyPr>
          <a:lstStyle/>
          <a:p>
            <a:pPr fontAlgn="base"/>
            <a:r>
              <a:rPr lang="en-US" dirty="0"/>
              <a:t>Welcome </a:t>
            </a:r>
          </a:p>
          <a:p>
            <a:pPr fontAlgn="base"/>
            <a:r>
              <a:rPr lang="en-US" dirty="0"/>
              <a:t>Statistics on Teleworking</a:t>
            </a:r>
          </a:p>
          <a:p>
            <a:pPr fontAlgn="base"/>
            <a:r>
              <a:rPr lang="en-US" dirty="0"/>
              <a:t>18 Tips From Inc.com</a:t>
            </a:r>
          </a:p>
          <a:p>
            <a:pPr fontAlgn="base"/>
            <a:r>
              <a:rPr lang="en-US" dirty="0"/>
              <a:t>Tech Tools</a:t>
            </a:r>
          </a:p>
          <a:p>
            <a:pPr lvl="1" fontAlgn="base"/>
            <a:r>
              <a:rPr lang="en-US" dirty="0"/>
              <a:t>Software</a:t>
            </a:r>
          </a:p>
          <a:p>
            <a:pPr lvl="1" fontAlgn="base"/>
            <a:r>
              <a:rPr lang="en-US" dirty="0"/>
              <a:t>Hardware</a:t>
            </a:r>
          </a:p>
        </p:txBody>
      </p:sp>
      <p:sp>
        <p:nvSpPr>
          <p:cNvPr id="4" name="Content Placeholder 3"/>
          <p:cNvSpPr>
            <a:spLocks noGrp="1"/>
          </p:cNvSpPr>
          <p:nvPr>
            <p:ph sz="half" idx="2"/>
          </p:nvPr>
        </p:nvSpPr>
        <p:spPr/>
        <p:txBody>
          <a:bodyPr>
            <a:normAutofit/>
          </a:bodyPr>
          <a:lstStyle/>
          <a:p>
            <a:pPr fontAlgn="base"/>
            <a:r>
              <a:rPr lang="en-US" dirty="0"/>
              <a:t>What have you done?</a:t>
            </a:r>
          </a:p>
          <a:p>
            <a:pPr lvl="1" fontAlgn="base"/>
            <a:r>
              <a:rPr lang="en-US" dirty="0"/>
              <a:t>What’s working (or not)</a:t>
            </a:r>
          </a:p>
          <a:p>
            <a:pPr fontAlgn="base"/>
            <a:r>
              <a:rPr lang="en-US" dirty="0"/>
              <a:t>Q&amp;A</a:t>
            </a:r>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4001633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Have you done?????</a:t>
            </a:r>
          </a:p>
        </p:txBody>
      </p:sp>
      <p:sp>
        <p:nvSpPr>
          <p:cNvPr id="3" name="Content Placeholder 2"/>
          <p:cNvSpPr>
            <a:spLocks noGrp="1"/>
          </p:cNvSpPr>
          <p:nvPr>
            <p:ph idx="1"/>
          </p:nvPr>
        </p:nvSpPr>
        <p:spPr>
          <a:xfrm>
            <a:off x="1216152" y="1868596"/>
            <a:ext cx="6665975" cy="4632788"/>
          </a:xfrm>
        </p:spPr>
        <p:txBody>
          <a:bodyPr>
            <a:normAutofit/>
          </a:bodyPr>
          <a:lstStyle/>
          <a:p>
            <a:pPr marL="0" indent="0">
              <a:buNone/>
            </a:pPr>
            <a:r>
              <a:rPr lang="en-US" sz="2000" dirty="0"/>
              <a:t>	</a:t>
            </a:r>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pic>
        <p:nvPicPr>
          <p:cNvPr id="1026" name="Picture 2" descr="How not to freak out your social media audience | PHYLLION">
            <a:extLst>
              <a:ext uri="{FF2B5EF4-FFF2-40B4-BE49-F238E27FC236}">
                <a16:creationId xmlns:a16="http://schemas.microsoft.com/office/drawing/2014/main" id="{23463832-0C48-46CE-82BC-FDCBBB8965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4433" y="1868596"/>
            <a:ext cx="4412752" cy="338016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E4EF16F-C991-4B34-BA24-9ECA477B6EB8}"/>
              </a:ext>
            </a:extLst>
          </p:cNvPr>
          <p:cNvSpPr txBox="1"/>
          <p:nvPr/>
        </p:nvSpPr>
        <p:spPr>
          <a:xfrm>
            <a:off x="1306401" y="5431536"/>
            <a:ext cx="6528815" cy="584775"/>
          </a:xfrm>
          <a:prstGeom prst="rect">
            <a:avLst/>
          </a:prstGeom>
          <a:noFill/>
        </p:spPr>
        <p:txBody>
          <a:bodyPr wrap="square" rtlCol="0">
            <a:spAutoFit/>
          </a:bodyPr>
          <a:lstStyle/>
          <a:p>
            <a:pPr algn="ctr"/>
            <a:r>
              <a:rPr lang="en-US" sz="3200" dirty="0"/>
              <a:t>What’s working??? or not</a:t>
            </a:r>
          </a:p>
        </p:txBody>
      </p:sp>
    </p:spTree>
    <p:extLst>
      <p:ext uri="{BB962C8B-B14F-4D97-AF65-F5344CB8AC3E}">
        <p14:creationId xmlns:p14="http://schemas.microsoft.com/office/powerpoint/2010/main" val="2067217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 to Tech talk</a:t>
            </a:r>
          </a:p>
        </p:txBody>
      </p:sp>
      <p:sp>
        <p:nvSpPr>
          <p:cNvPr id="5" name="TextBox 4"/>
          <p:cNvSpPr txBox="1"/>
          <p:nvPr/>
        </p:nvSpPr>
        <p:spPr>
          <a:xfrm>
            <a:off x="1732176" y="2865159"/>
            <a:ext cx="5359139" cy="2446824"/>
          </a:xfrm>
          <a:prstGeom prst="rect">
            <a:avLst/>
          </a:prstGeom>
          <a:noFill/>
        </p:spPr>
        <p:txBody>
          <a:bodyPr wrap="square" rtlCol="0">
            <a:spAutoFit/>
          </a:bodyPr>
          <a:lstStyle/>
          <a:p>
            <a:pPr marL="214313" indent="-214313">
              <a:buFont typeface="Arial" panose="020B0604020202020204" pitchFamily="34" charset="0"/>
              <a:buChar char="•"/>
            </a:pPr>
            <a:r>
              <a:rPr lang="en-US" sz="2100" dirty="0"/>
              <a:t>Events:</a:t>
            </a:r>
          </a:p>
          <a:p>
            <a:pPr marL="557213" lvl="1" indent="-214313">
              <a:buFont typeface="Arial" panose="020B0604020202020204" pitchFamily="34" charset="0"/>
              <a:buChar char="•"/>
            </a:pPr>
            <a:r>
              <a:rPr lang="en-US" dirty="0"/>
              <a:t>Teleworking Tips 		</a:t>
            </a:r>
            <a:r>
              <a:rPr lang="en-US" dirty="0">
                <a:sym typeface="Wingdings" panose="05000000000000000000" pitchFamily="2" charset="2"/>
              </a:rPr>
              <a:t>  	May 12 &amp; 14</a:t>
            </a:r>
          </a:p>
          <a:p>
            <a:pPr marL="557213" lvl="1" indent="-214313">
              <a:buFont typeface="Arial" panose="020B0604020202020204" pitchFamily="34" charset="0"/>
              <a:buChar char="•"/>
            </a:pPr>
            <a:r>
              <a:rPr lang="en-US" dirty="0">
                <a:sym typeface="Wingdings" panose="05000000000000000000" pitchFamily="2" charset="2"/>
              </a:rPr>
              <a:t>O365 Mail/Security		May 19 &amp; 21</a:t>
            </a:r>
          </a:p>
          <a:p>
            <a:pPr marL="557213" lvl="1" indent="-214313">
              <a:buFont typeface="Arial" panose="020B0604020202020204" pitchFamily="34" charset="0"/>
              <a:buChar char="•"/>
            </a:pPr>
            <a:r>
              <a:rPr lang="en-US" dirty="0">
                <a:sym typeface="Wingdings" panose="05000000000000000000" pitchFamily="2" charset="2"/>
              </a:rPr>
              <a:t>Canvas				 	May 26 &amp; 28</a:t>
            </a:r>
          </a:p>
          <a:p>
            <a:pPr marL="214313" indent="-214313">
              <a:buFont typeface="Arial" panose="020B0604020202020204" pitchFamily="34" charset="0"/>
              <a:buChar char="•"/>
            </a:pPr>
            <a:endParaRPr lang="en-US" sz="2100" dirty="0">
              <a:sym typeface="Wingdings" panose="05000000000000000000" pitchFamily="2" charset="2"/>
            </a:endParaRPr>
          </a:p>
          <a:p>
            <a:pPr marL="214313" indent="-214313">
              <a:buFont typeface="Arial" panose="020B0604020202020204" pitchFamily="34" charset="0"/>
              <a:buChar char="•"/>
            </a:pPr>
            <a:r>
              <a:rPr lang="en-US" sz="2100" dirty="0" err="1">
                <a:sym typeface="Wingdings" panose="05000000000000000000" pitchFamily="2" charset="2"/>
              </a:rPr>
              <a:t>Misc</a:t>
            </a:r>
            <a:r>
              <a:rPr lang="en-US" sz="2100" dirty="0">
                <a:sym typeface="Wingdings" panose="05000000000000000000" pitchFamily="2" charset="2"/>
              </a:rPr>
              <a:t>:</a:t>
            </a:r>
          </a:p>
          <a:p>
            <a:pPr marL="557213" lvl="1" indent="-214313">
              <a:buFont typeface="Arial" panose="020B0604020202020204" pitchFamily="34" charset="0"/>
              <a:buChar char="•"/>
            </a:pPr>
            <a:r>
              <a:rPr lang="en-US" dirty="0">
                <a:sym typeface="Wingdings" panose="05000000000000000000" pitchFamily="2" charset="2"/>
              </a:rPr>
              <a:t>Website – Recordings/Presentations/Schedule</a:t>
            </a:r>
          </a:p>
          <a:p>
            <a:pPr marL="557213" lvl="1" indent="-214313">
              <a:buFont typeface="Arial" panose="020B0604020202020204" pitchFamily="34" charset="0"/>
              <a:buChar char="•"/>
            </a:pPr>
            <a:r>
              <a:rPr lang="en-US" dirty="0">
                <a:sym typeface="Wingdings" panose="05000000000000000000" pitchFamily="2" charset="2"/>
              </a:rPr>
              <a:t>Etiquette</a:t>
            </a:r>
            <a:endParaRPr lang="en-US" dirty="0"/>
          </a:p>
        </p:txBody>
      </p:sp>
      <p:sp>
        <p:nvSpPr>
          <p:cNvPr id="6" name="Content Placeholder 5">
            <a:extLst>
              <a:ext uri="{FF2B5EF4-FFF2-40B4-BE49-F238E27FC236}">
                <a16:creationId xmlns:a16="http://schemas.microsoft.com/office/drawing/2014/main" id="{B56F114F-408F-445F-8DBF-F34B5EA98BA2}"/>
              </a:ext>
            </a:extLst>
          </p:cNvPr>
          <p:cNvSpPr>
            <a:spLocks noGrp="1"/>
          </p:cNvSpPr>
          <p:nvPr>
            <p:ph idx="1"/>
          </p:nvPr>
        </p:nvSpPr>
        <p:spPr/>
        <p:txBody>
          <a:bodyPr/>
          <a:lstStyle/>
          <a:p>
            <a:endParaRPr lang="en-US"/>
          </a:p>
        </p:txBody>
      </p:sp>
      <p:pic>
        <p:nvPicPr>
          <p:cNvPr id="7" name="Content Placeholder 3">
            <a:extLst>
              <a:ext uri="{FF2B5EF4-FFF2-40B4-BE49-F238E27FC236}">
                <a16:creationId xmlns:a16="http://schemas.microsoft.com/office/drawing/2014/main" id="{6E296CA8-0886-4281-9798-730A03371A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781764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dirty="0"/>
              <a:t>Q: How many employees work from home? -</a:t>
            </a:r>
            <a:r>
              <a:rPr lang="en-US" sz="1800" dirty="0"/>
              <a:t>2018</a:t>
            </a:r>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347626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dirty="0"/>
              <a:t>Q: How many employees work from home? -</a:t>
            </a:r>
            <a:r>
              <a:rPr lang="en-US" sz="1800" dirty="0"/>
              <a:t>2018</a:t>
            </a:r>
          </a:p>
          <a:p>
            <a:pPr marL="0" indent="0">
              <a:buNone/>
            </a:pPr>
            <a:r>
              <a:rPr lang="en-US" dirty="0"/>
              <a:t>A: 5 million + (173% growth since 2005)</a:t>
            </a:r>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1487376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dirty="0"/>
              <a:t>Q: How many employees work from home? -</a:t>
            </a:r>
            <a:r>
              <a:rPr lang="en-US" sz="1800" dirty="0"/>
              <a:t>2018</a:t>
            </a:r>
          </a:p>
          <a:p>
            <a:pPr marL="0" indent="0">
              <a:buNone/>
            </a:pPr>
            <a:r>
              <a:rPr lang="en-US" dirty="0"/>
              <a:t>A: 5 million + (173% growth since 2005)</a:t>
            </a:r>
          </a:p>
          <a:p>
            <a:pPr marL="0" indent="0">
              <a:buNone/>
            </a:pPr>
            <a:r>
              <a:rPr lang="en-US" dirty="0"/>
              <a:t>Q: </a:t>
            </a:r>
            <a:r>
              <a:rPr lang="en-US" b="1" dirty="0"/>
              <a:t>How many people could telework?</a:t>
            </a:r>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100923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dirty="0"/>
              <a:t>Q: How many employees work from home? -</a:t>
            </a:r>
            <a:r>
              <a:rPr lang="en-US" sz="1800" dirty="0"/>
              <a:t>2018</a:t>
            </a:r>
          </a:p>
          <a:p>
            <a:pPr marL="0" indent="0">
              <a:buNone/>
            </a:pPr>
            <a:r>
              <a:rPr lang="en-US" dirty="0"/>
              <a:t>A: 5 million + (173% growth since 2005)</a:t>
            </a:r>
          </a:p>
          <a:p>
            <a:pPr marL="0" indent="0">
              <a:buNone/>
            </a:pPr>
            <a:r>
              <a:rPr lang="en-US" dirty="0"/>
              <a:t>Q: How many people could telework?</a:t>
            </a:r>
          </a:p>
          <a:p>
            <a:pPr marL="0" indent="0">
              <a:buNone/>
            </a:pPr>
            <a:r>
              <a:rPr lang="en-US" b="1" dirty="0"/>
              <a:t>A: 62% of employees say they could.</a:t>
            </a:r>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3308082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dirty="0"/>
              <a:t>Q: How many employees work from home? -</a:t>
            </a:r>
            <a:r>
              <a:rPr lang="en-US" sz="1800" dirty="0"/>
              <a:t>2018</a:t>
            </a:r>
          </a:p>
          <a:p>
            <a:pPr marL="0" indent="0">
              <a:buNone/>
            </a:pPr>
            <a:r>
              <a:rPr lang="en-US" dirty="0"/>
              <a:t>A: 5 million + (173% growth since 2005)</a:t>
            </a:r>
          </a:p>
          <a:p>
            <a:pPr marL="0" indent="0">
              <a:buNone/>
            </a:pPr>
            <a:r>
              <a:rPr lang="en-US" dirty="0"/>
              <a:t>Q: How many people could telework?</a:t>
            </a:r>
          </a:p>
          <a:p>
            <a:pPr marL="0" indent="0">
              <a:buNone/>
            </a:pPr>
            <a:r>
              <a:rPr lang="en-US" dirty="0"/>
              <a:t>A: 62% of employees say they could.</a:t>
            </a:r>
          </a:p>
          <a:p>
            <a:pPr marL="0" indent="0">
              <a:buNone/>
            </a:pPr>
            <a:r>
              <a:rPr lang="en-US" b="1" dirty="0"/>
              <a:t>Q: How many people want to telework?</a:t>
            </a:r>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2824827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Teleworking Statistics</a:t>
            </a:r>
          </a:p>
        </p:txBody>
      </p:sp>
      <p:sp>
        <p:nvSpPr>
          <p:cNvPr id="3" name="Content Placeholder 2"/>
          <p:cNvSpPr>
            <a:spLocks noGrp="1"/>
          </p:cNvSpPr>
          <p:nvPr>
            <p:ph idx="1"/>
          </p:nvPr>
        </p:nvSpPr>
        <p:spPr>
          <a:xfrm>
            <a:off x="1385741" y="1804588"/>
            <a:ext cx="6285321" cy="4632788"/>
          </a:xfrm>
        </p:spPr>
        <p:txBody>
          <a:bodyPr>
            <a:normAutofit/>
          </a:bodyPr>
          <a:lstStyle/>
          <a:p>
            <a:pPr marL="0" indent="0">
              <a:buNone/>
            </a:pPr>
            <a:r>
              <a:rPr lang="en-US" dirty="0"/>
              <a:t>Q: How many employees work from home? -</a:t>
            </a:r>
            <a:r>
              <a:rPr lang="en-US" sz="1800" dirty="0"/>
              <a:t>2018</a:t>
            </a:r>
          </a:p>
          <a:p>
            <a:pPr marL="0" indent="0">
              <a:buNone/>
            </a:pPr>
            <a:r>
              <a:rPr lang="en-US" dirty="0"/>
              <a:t>A: 5 million + (173% growth since 2005)</a:t>
            </a:r>
          </a:p>
          <a:p>
            <a:pPr marL="0" indent="0">
              <a:buNone/>
            </a:pPr>
            <a:r>
              <a:rPr lang="en-US" dirty="0"/>
              <a:t>Q: How many people could telework?</a:t>
            </a:r>
          </a:p>
          <a:p>
            <a:pPr marL="0" indent="0">
              <a:buNone/>
            </a:pPr>
            <a:r>
              <a:rPr lang="en-US" dirty="0"/>
              <a:t>A: 62% of employees say they could.</a:t>
            </a:r>
          </a:p>
          <a:p>
            <a:pPr marL="0" indent="0">
              <a:buNone/>
            </a:pPr>
            <a:r>
              <a:rPr lang="en-US" dirty="0"/>
              <a:t>Q: How many people want to telework?</a:t>
            </a:r>
          </a:p>
          <a:p>
            <a:pPr marL="0" indent="0">
              <a:buNone/>
            </a:pPr>
            <a:r>
              <a:rPr lang="en-US" b="1" dirty="0"/>
              <a:t>A: 80% say they want to.</a:t>
            </a:r>
          </a:p>
          <a:p>
            <a:pPr marL="0" indent="0">
              <a:buNone/>
            </a:pPr>
            <a:endParaRPr lang="en-US" b="1" dirty="0"/>
          </a:p>
          <a:p>
            <a:pPr marL="0" indent="0">
              <a:buNone/>
            </a:pPr>
            <a:endParaRPr lang="en-US" b="1" dirty="0"/>
          </a:p>
          <a:p>
            <a:pPr marL="0" indent="0">
              <a:buNone/>
            </a:pPr>
            <a:endParaRPr lang="en-US" b="1" dirty="0"/>
          </a:p>
          <a:p>
            <a:pPr marL="0" indent="0">
              <a:buNone/>
            </a:pPr>
            <a:endParaRPr lang="en-US" dirty="0"/>
          </a:p>
          <a:p>
            <a:pPr marL="0" indent="0">
              <a:buNone/>
            </a:pPr>
            <a:endParaRPr lang="en-US" dirty="0"/>
          </a:p>
        </p:txBody>
      </p:sp>
      <p:pic>
        <p:nvPicPr>
          <p:cNvPr id="5" name="Content Placeholder 3">
            <a:extLst>
              <a:ext uri="{FF2B5EF4-FFF2-40B4-BE49-F238E27FC236}">
                <a16:creationId xmlns:a16="http://schemas.microsoft.com/office/drawing/2014/main" id="{A23679B9-D95B-4EA5-A2D3-E81D70325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539" y="911017"/>
            <a:ext cx="893571" cy="893571"/>
          </a:xfrm>
          <a:prstGeom prst="rect">
            <a:avLst/>
          </a:prstGeom>
        </p:spPr>
      </p:pic>
    </p:spTree>
    <p:extLst>
      <p:ext uri="{BB962C8B-B14F-4D97-AF65-F5344CB8AC3E}">
        <p14:creationId xmlns:p14="http://schemas.microsoft.com/office/powerpoint/2010/main" val="2959011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34B3A87162C2468EFBC677E4BAD4C8" ma:contentTypeVersion="12" ma:contentTypeDescription="Create a new document." ma:contentTypeScope="" ma:versionID="cee0db93fdf02d264a39851f4e6649c3">
  <xsd:schema xmlns:xsd="http://www.w3.org/2001/XMLSchema" xmlns:xs="http://www.w3.org/2001/XMLSchema" xmlns:p="http://schemas.microsoft.com/office/2006/metadata/properties" xmlns:ns3="e67f3023-c0c7-41fa-ba94-a9df40b4c1a4" xmlns:ns4="e9eaec4f-2005-4e2e-9196-5642d1529d44" targetNamespace="http://schemas.microsoft.com/office/2006/metadata/properties" ma:root="true" ma:fieldsID="77d6961d58a03a57f17f3cad8b233552" ns3:_="" ns4:_="">
    <xsd:import namespace="e67f3023-c0c7-41fa-ba94-a9df40b4c1a4"/>
    <xsd:import namespace="e9eaec4f-2005-4e2e-9196-5642d1529d4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7f3023-c0c7-41fa-ba94-a9df40b4c1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eaec4f-2005-4e2e-9196-5642d1529d4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202881-2BD4-48E8-9E49-7FE4A1994C35}">
  <ds:schemaRefs>
    <ds:schemaRef ds:uri="http://schemas.microsoft.com/sharepoint/v3/contenttype/forms"/>
  </ds:schemaRefs>
</ds:datastoreItem>
</file>

<file path=customXml/itemProps2.xml><?xml version="1.0" encoding="utf-8"?>
<ds:datastoreItem xmlns:ds="http://schemas.openxmlformats.org/officeDocument/2006/customXml" ds:itemID="{48AA0029-316B-451C-ABC1-7D11B817EE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7f3023-c0c7-41fa-ba94-a9df40b4c1a4"/>
    <ds:schemaRef ds:uri="e9eaec4f-2005-4e2e-9196-5642d1529d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25B870-8B60-429F-871C-642FA5F4634A}">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e67f3023-c0c7-41fa-ba94-a9df40b4c1a4"/>
    <ds:schemaRef ds:uri="http://purl.org/dc/terms/"/>
    <ds:schemaRef ds:uri="e9eaec4f-2005-4e2e-9196-5642d1529d44"/>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TM04033919[[fn=Circuit]]</Template>
  <TotalTime>389</TotalTime>
  <Words>824</Words>
  <Application>Microsoft Office PowerPoint</Application>
  <PresentationFormat>On-screen Show (4:3)</PresentationFormat>
  <Paragraphs>147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Segoe UI</vt:lpstr>
      <vt:lpstr>Tw Cen MT</vt:lpstr>
      <vt:lpstr>Circuit</vt:lpstr>
      <vt:lpstr> </vt:lpstr>
      <vt:lpstr>agenda</vt:lpstr>
      <vt:lpstr>Welcome to Tech talk</vt:lpstr>
      <vt:lpstr>Teleworking Statistics</vt:lpstr>
      <vt:lpstr>Teleworking Statistics</vt:lpstr>
      <vt:lpstr>Teleworking Statistics</vt:lpstr>
      <vt:lpstr>Teleworking Statistics</vt:lpstr>
      <vt:lpstr>Teleworking Statistics</vt:lpstr>
      <vt:lpstr>Teleworking Statistics</vt:lpstr>
      <vt:lpstr>Teleworking Statistics</vt:lpstr>
      <vt:lpstr>Teleworking Statistics</vt:lpstr>
      <vt:lpstr>Teleworking Statistics</vt:lpstr>
      <vt:lpstr>Teleworking Statistics</vt:lpstr>
      <vt:lpstr>Teleworking Statistics</vt:lpstr>
      <vt:lpstr>Teleworking Statistics</vt:lpstr>
      <vt:lpstr>Teleworking Tips - Inc.com</vt:lpstr>
      <vt:lpstr>Teleworking Tips - Inc.com</vt:lpstr>
      <vt:lpstr>Tech Tools - Software</vt:lpstr>
      <vt:lpstr>Tech Tools - Hardware</vt:lpstr>
      <vt:lpstr>What Have you done?????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Hetterle</dc:creator>
  <cp:lastModifiedBy>Jason Hetterle</cp:lastModifiedBy>
  <cp:revision>11</cp:revision>
  <dcterms:created xsi:type="dcterms:W3CDTF">2020-05-07T13:58:37Z</dcterms:created>
  <dcterms:modified xsi:type="dcterms:W3CDTF">2020-05-12T11:59:36Z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0x0101002734B3A87162C2468EFBC677E4BAD4C8</vt:lpwstr>
  </property>
</Properties>
</file>