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71" r:id="rId2"/>
    <p:sldId id="312" r:id="rId3"/>
    <p:sldId id="283" r:id="rId4"/>
    <p:sldId id="290" r:id="rId5"/>
    <p:sldId id="287" r:id="rId6"/>
    <p:sldId id="291" r:id="rId7"/>
    <p:sldId id="289" r:id="rId8"/>
    <p:sldId id="301" r:id="rId9"/>
    <p:sldId id="302" r:id="rId10"/>
    <p:sldId id="299" r:id="rId11"/>
    <p:sldId id="305" r:id="rId12"/>
    <p:sldId id="303" r:id="rId13"/>
    <p:sldId id="306" r:id="rId14"/>
    <p:sldId id="307" r:id="rId15"/>
    <p:sldId id="308" r:id="rId16"/>
    <p:sldId id="309" r:id="rId17"/>
    <p:sldId id="310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23CCAC7C-4F1F-4AA3-8573-8F833F7C518B}">
          <p14:sldIdLst>
            <p14:sldId id="271"/>
          </p14:sldIdLst>
        </p14:section>
        <p14:section name="Manager View" id="{5AFA27ED-8831-4445-A16D-121DC4301251}">
          <p14:sldIdLst>
            <p14:sldId id="312"/>
            <p14:sldId id="283"/>
            <p14:sldId id="290"/>
            <p14:sldId id="287"/>
            <p14:sldId id="291"/>
            <p14:sldId id="289"/>
            <p14:sldId id="301"/>
            <p14:sldId id="302"/>
            <p14:sldId id="299"/>
            <p14:sldId id="305"/>
            <p14:sldId id="303"/>
            <p14:sldId id="306"/>
            <p14:sldId id="307"/>
            <p14:sldId id="308"/>
            <p14:sldId id="309"/>
            <p14:sldId id="310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50" autoAdjust="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36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ABFE-3BAF-4999-9F29-466CAA65F72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A201-3BAA-4258-B9A1-655E3919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83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0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750656-01C6-4525-9992-C7CEA2FC59C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6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222889"/>
            <a:ext cx="10004190" cy="10171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Welcome!  </a:t>
            </a:r>
            <a:r>
              <a:rPr lang="en-US" dirty="0" err="1">
                <a:solidFill>
                  <a:schemeClr val="bg1"/>
                </a:solidFill>
              </a:rPr>
              <a:t>ctcLink</a:t>
            </a:r>
            <a:r>
              <a:rPr lang="en-US" dirty="0">
                <a:solidFill>
                  <a:schemeClr val="bg1"/>
                </a:solidFill>
              </a:rPr>
              <a:t> Time and Leave training!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1E3FB-AEEF-4EC0-AAAE-5FC445676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1" y="1891431"/>
            <a:ext cx="6728445" cy="44968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F9AF4A-66C0-4841-A95B-9F87DC664825}"/>
              </a:ext>
            </a:extLst>
          </p:cNvPr>
          <p:cNvSpPr/>
          <p:nvPr/>
        </p:nvSpPr>
        <p:spPr>
          <a:xfrm>
            <a:off x="5787025" y="6116386"/>
            <a:ext cx="1390425" cy="246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9D54F3-AF45-4B62-8D56-0AE3B2AC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293" y="2286000"/>
            <a:ext cx="2902908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45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Team Time Tile</a:t>
            </a: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05220" y="660400"/>
            <a:ext cx="2174240" cy="156464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385"/>
          <a:stretch/>
        </p:blipFill>
        <p:spPr bwMode="auto">
          <a:xfrm>
            <a:off x="523240" y="619442"/>
            <a:ext cx="11099800" cy="56899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60320" y="2174240"/>
            <a:ext cx="1127760" cy="73152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8400" y="1351280"/>
            <a:ext cx="1036320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13283"/>
          <a:stretch/>
        </p:blipFill>
        <p:spPr bwMode="auto">
          <a:xfrm>
            <a:off x="695960" y="411797"/>
            <a:ext cx="11059160" cy="6070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85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/>
          <a:stretch/>
        </p:blipFill>
        <p:spPr bwMode="auto">
          <a:xfrm>
            <a:off x="695960" y="395287"/>
            <a:ext cx="10490200" cy="59648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7280" y="1026160"/>
            <a:ext cx="99568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 b="18865"/>
          <a:stretch/>
        </p:blipFill>
        <p:spPr bwMode="auto">
          <a:xfrm>
            <a:off x="614680" y="485140"/>
            <a:ext cx="10988040" cy="5915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8560" y="1330960"/>
            <a:ext cx="1016000" cy="26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/>
          <a:stretch/>
        </p:blipFill>
        <p:spPr bwMode="auto">
          <a:xfrm>
            <a:off x="706120" y="639127"/>
            <a:ext cx="10723880" cy="56194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9040" y="1290320"/>
            <a:ext cx="985520" cy="16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780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745"/>
          <a:stretch/>
        </p:blipFill>
        <p:spPr bwMode="auto">
          <a:xfrm>
            <a:off x="523240" y="432752"/>
            <a:ext cx="11211560" cy="6079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8480" y="2428240"/>
            <a:ext cx="8514080" cy="894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240" y="3373120"/>
            <a:ext cx="2352040" cy="5283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7760" y="1107440"/>
            <a:ext cx="108712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3283"/>
          <a:stretch/>
        </p:blipFill>
        <p:spPr bwMode="auto">
          <a:xfrm>
            <a:off x="574040" y="625157"/>
            <a:ext cx="11079480" cy="5745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09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45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CTC Team Time Tile</a:t>
            </a: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0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t="13283"/>
          <a:stretch/>
        </p:blipFill>
        <p:spPr bwMode="auto">
          <a:xfrm>
            <a:off x="1634836" y="1510145"/>
            <a:ext cx="9835804" cy="4910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1978" y="2044008"/>
            <a:ext cx="2001520" cy="457200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4836" y="561532"/>
            <a:ext cx="479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Employee Self Service in HCM, Choose Manager Self Service: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481" y="57863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Manager Self-Service Homepage</a:t>
            </a:r>
          </a:p>
        </p:txBody>
      </p:sp>
      <p:pic>
        <p:nvPicPr>
          <p:cNvPr id="9" name="Content Placeholder 3"/>
          <p:cNvPicPr>
            <a:picLocks/>
          </p:cNvPicPr>
          <p:nvPr/>
        </p:nvPicPr>
        <p:blipFill rotWithShape="1">
          <a:blip r:embed="rId3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481" y="58371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Approvals Tile</a:t>
            </a:r>
          </a:p>
        </p:txBody>
      </p:sp>
      <p:pic>
        <p:nvPicPr>
          <p:cNvPr id="10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8160" y="650240"/>
            <a:ext cx="2174240" cy="156464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5360" y="1798320"/>
            <a:ext cx="1473200" cy="20320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478" t="12053" b="7754"/>
          <a:stretch/>
        </p:blipFill>
        <p:spPr bwMode="auto">
          <a:xfrm>
            <a:off x="528320" y="751840"/>
            <a:ext cx="11003280" cy="543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2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45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My Team Tile</a:t>
            </a: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2880" y="650240"/>
            <a:ext cx="2174240" cy="156464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961" t="12696" b="37450"/>
          <a:stretch/>
        </p:blipFill>
        <p:spPr bwMode="auto">
          <a:xfrm>
            <a:off x="585470" y="709116"/>
            <a:ext cx="11027410" cy="55189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9980" y="3505200"/>
            <a:ext cx="1117600" cy="3663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9980" y="2572306"/>
            <a:ext cx="1196340" cy="323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5476240"/>
            <a:ext cx="924560" cy="243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9710" y="1388706"/>
            <a:ext cx="115316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160" y="1387238"/>
            <a:ext cx="85344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7920" y="4457998"/>
            <a:ext cx="861060" cy="401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 b="54048"/>
          <a:stretch/>
        </p:blipFill>
        <p:spPr bwMode="auto">
          <a:xfrm>
            <a:off x="411942" y="1173018"/>
            <a:ext cx="11323782" cy="325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8291" y="3363885"/>
            <a:ext cx="1277389" cy="283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4720" y="3647441"/>
            <a:ext cx="1899920" cy="467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9520" y="2692400"/>
            <a:ext cx="1798320" cy="46736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385" b="35739"/>
          <a:stretch/>
        </p:blipFill>
        <p:spPr bwMode="auto">
          <a:xfrm>
            <a:off x="706120" y="1160144"/>
            <a:ext cx="10876280" cy="427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120" y="3037840"/>
            <a:ext cx="1117600" cy="386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1280" y="3870960"/>
            <a:ext cx="10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1120" y="4602480"/>
            <a:ext cx="84328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77760" y="3297871"/>
            <a:ext cx="1483360" cy="47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7760" y="4104640"/>
            <a:ext cx="1483360" cy="47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77760" y="4937760"/>
            <a:ext cx="1483360" cy="47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1262</TotalTime>
  <Words>39</Words>
  <Application>Microsoft Office PowerPoint</Application>
  <PresentationFormat>Widescreen</PresentationFormat>
  <Paragraphs>11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Tw Cen MT Condensed</vt:lpstr>
      <vt:lpstr>Wingdings 3</vt:lpstr>
      <vt:lpstr>Integral</vt:lpstr>
      <vt:lpstr>Welcome!  ctcLink Time and Leave training!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Sanchez-Turner, Andrea</dc:creator>
  <cp:lastModifiedBy>Glenn, Wendy</cp:lastModifiedBy>
  <cp:revision>61</cp:revision>
  <dcterms:created xsi:type="dcterms:W3CDTF">2019-10-02T15:22:03Z</dcterms:created>
  <dcterms:modified xsi:type="dcterms:W3CDTF">2021-02-01T19:54:02Z</dcterms:modified>
</cp:coreProperties>
</file>