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33"/>
  </p:notesMasterIdLst>
  <p:handoutMasterIdLst>
    <p:handoutMasterId r:id="rId34"/>
  </p:handoutMasterIdLst>
  <p:sldIdLst>
    <p:sldId id="256" r:id="rId5"/>
    <p:sldId id="304" r:id="rId6"/>
    <p:sldId id="258" r:id="rId7"/>
    <p:sldId id="314" r:id="rId8"/>
    <p:sldId id="318" r:id="rId9"/>
    <p:sldId id="272" r:id="rId10"/>
    <p:sldId id="332" r:id="rId11"/>
    <p:sldId id="268" r:id="rId12"/>
    <p:sldId id="269" r:id="rId13"/>
    <p:sldId id="343" r:id="rId14"/>
    <p:sldId id="273" r:id="rId15"/>
    <p:sldId id="333" r:id="rId16"/>
    <p:sldId id="311" r:id="rId17"/>
    <p:sldId id="275" r:id="rId18"/>
    <p:sldId id="342" r:id="rId19"/>
    <p:sldId id="271" r:id="rId20"/>
    <p:sldId id="334" r:id="rId21"/>
    <p:sldId id="265" r:id="rId22"/>
    <p:sldId id="266" r:id="rId23"/>
    <p:sldId id="346" r:id="rId24"/>
    <p:sldId id="303" r:id="rId25"/>
    <p:sldId id="259" r:id="rId26"/>
    <p:sldId id="260" r:id="rId27"/>
    <p:sldId id="347" r:id="rId28"/>
    <p:sldId id="285" r:id="rId29"/>
    <p:sldId id="289" r:id="rId30"/>
    <p:sldId id="291" r:id="rId31"/>
    <p:sldId id="292" r:id="rId32"/>
  </p:sldIdLst>
  <p:sldSz cx="9144000" cy="6858000" type="screen4x3"/>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tner, Noah" initials="F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64B3C"/>
    <a:srgbClr val="98856C"/>
    <a:srgbClr val="7A6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9F9E1-A272-48B9-A70C-7B191E4CADA9}" v="119" dt="2026-06-01T17:15:21.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6" autoAdjust="0"/>
    <p:restoredTop sz="86441" autoAdjust="0"/>
  </p:normalViewPr>
  <p:slideViewPr>
    <p:cSldViewPr>
      <p:cViewPr varScale="1">
        <p:scale>
          <a:sx n="95" d="100"/>
          <a:sy n="95" d="100"/>
        </p:scale>
        <p:origin x="97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E6441-B348-4469-81FA-CB58C1E309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48A1A57-43AF-4332-87C6-BAF165B09852}">
      <dgm:prSet phldrT="[Text]"/>
      <dgm:spPr/>
      <dgm:t>
        <a:bodyPr/>
        <a:lstStyle/>
        <a:p>
          <a:r>
            <a:rPr lang="en-US" dirty="0"/>
            <a:t>Applications Accepted</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16B82F1B-CAE5-40A3-973F-D85E91E3E152}" type="parTrans" cxnId="{DC565E81-A2DE-4AA4-9AF4-A133237C6451}">
      <dgm:prSet/>
      <dgm:spPr/>
      <dgm:t>
        <a:bodyPr/>
        <a:lstStyle/>
        <a:p>
          <a:endParaRPr lang="en-US"/>
        </a:p>
      </dgm:t>
    </dgm:pt>
    <dgm:pt modelId="{96728B3C-3A23-4359-B233-45AF84CD5849}" type="sibTrans" cxnId="{DC565E81-A2DE-4AA4-9AF4-A133237C6451}">
      <dgm:prSet/>
      <dgm:spPr/>
      <dgm:t>
        <a:bodyPr/>
        <a:lstStyle/>
        <a:p>
          <a:endParaRPr lang="en-US"/>
        </a:p>
      </dgm:t>
    </dgm:pt>
    <dgm:pt modelId="{5CAE9BC7-29F9-4B2A-BEDF-8066FBCFE12F}">
      <dgm:prSet phldrT="[Text]"/>
      <dgm:spPr/>
      <dgm:t>
        <a:bodyPr/>
        <a:lstStyle/>
        <a:p>
          <a:r>
            <a:rPr lang="en-US" dirty="0"/>
            <a:t>High School Transcripts</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0D24B32A-64C1-4103-89A9-E5406B164022}" type="parTrans" cxnId="{B70B76ED-2470-4698-8AA6-096F0224F6B5}">
      <dgm:prSet/>
      <dgm:spPr/>
      <dgm:t>
        <a:bodyPr/>
        <a:lstStyle/>
        <a:p>
          <a:endParaRPr lang="en-US"/>
        </a:p>
      </dgm:t>
    </dgm:pt>
    <dgm:pt modelId="{3705DD44-2BDB-4763-8AA5-FCE8680F029B}" type="sibTrans" cxnId="{B70B76ED-2470-4698-8AA6-096F0224F6B5}">
      <dgm:prSet/>
      <dgm:spPr/>
      <dgm:t>
        <a:bodyPr/>
        <a:lstStyle/>
        <a:p>
          <a:endParaRPr lang="en-US"/>
        </a:p>
      </dgm:t>
    </dgm:pt>
    <dgm:pt modelId="{AE49C63A-0CD0-4B6F-ADA9-F6C8363B461D}">
      <dgm:prSet phldrT="[Text]" custT="1"/>
      <dgm:spPr/>
      <dgm:t>
        <a:bodyPr/>
        <a:lstStyle/>
        <a:p>
          <a:r>
            <a:rPr lang="en-US" sz="1300" b="0" dirty="0"/>
            <a:t>Late June</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2B1F8938-FE1A-4EDF-A2D8-30105075D5B3}" type="parTrans" cxnId="{15BD5BEA-A22A-441F-9426-7D2234974F44}">
      <dgm:prSet/>
      <dgm:spPr/>
      <dgm:t>
        <a:bodyPr/>
        <a:lstStyle/>
        <a:p>
          <a:endParaRPr lang="en-US"/>
        </a:p>
      </dgm:t>
    </dgm:pt>
    <dgm:pt modelId="{07DD0B47-03C1-44C5-B7EE-A24A798DE261}" type="sibTrans" cxnId="{15BD5BEA-A22A-441F-9426-7D2234974F44}">
      <dgm:prSet/>
      <dgm:spPr/>
      <dgm:t>
        <a:bodyPr/>
        <a:lstStyle/>
        <a:p>
          <a:endParaRPr lang="en-US"/>
        </a:p>
      </dgm:t>
    </dgm:pt>
    <dgm:pt modelId="{88A5216C-0BD2-4EFB-BB15-DE516513B3FD}">
      <dgm:prSet phldrT="[Text]" custT="1"/>
      <dgm:spPr/>
      <dgm:t>
        <a:bodyPr/>
        <a:lstStyle/>
        <a:p>
          <a:r>
            <a:rPr lang="en-US" sz="1300" dirty="0"/>
            <a:t>Official transcripts from the last 10 years </a:t>
          </a:r>
          <a:r>
            <a:rPr lang="en-US" sz="1300" u="sng" dirty="0"/>
            <a:t>must</a:t>
          </a:r>
          <a:r>
            <a:rPr lang="en-US" sz="1300" dirty="0"/>
            <a:t> be submitted</a:t>
          </a:r>
          <a:endParaRPr lang="en-US" sz="1300" b="1" dirty="0"/>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3396C59A-3C5A-4818-94BB-977A9AD69C4B}" type="parTrans" cxnId="{1E851896-CDDF-4960-8DFC-BC2373371F4E}">
      <dgm:prSet/>
      <dgm:spPr/>
      <dgm:t>
        <a:bodyPr/>
        <a:lstStyle/>
        <a:p>
          <a:endParaRPr lang="en-US"/>
        </a:p>
      </dgm:t>
    </dgm:pt>
    <dgm:pt modelId="{4F59DFDA-C81B-4F27-99C7-039317D6E582}" type="sibTrans" cxnId="{1E851896-CDDF-4960-8DFC-BC2373371F4E}">
      <dgm:prSet/>
      <dgm:spPr/>
      <dgm:t>
        <a:bodyPr/>
        <a:lstStyle/>
        <a:p>
          <a:endParaRPr lang="en-US"/>
        </a:p>
      </dgm:t>
    </dgm:pt>
    <dgm:pt modelId="{C4D98244-58AF-411E-AAA4-6E6A784999EF}">
      <dgm:prSet phldrT="[Text]" custT="1"/>
      <dgm:spPr/>
      <dgm:t>
        <a:bodyPr/>
        <a:lstStyle/>
        <a:p>
          <a:r>
            <a:rPr lang="en-US" sz="1300" dirty="0"/>
            <a:t>1-2 week window to apply</a:t>
          </a:r>
          <a:endParaRPr lang="en-US" sz="1300" b="1" dirty="0"/>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7DC482CF-7AFB-440E-8CC6-5A8D4C3C667C}" type="parTrans" cxnId="{1BFFDC4F-42B6-4C02-9395-F4EB43D3E315}">
      <dgm:prSet/>
      <dgm:spPr/>
      <dgm:t>
        <a:bodyPr/>
        <a:lstStyle/>
        <a:p>
          <a:endParaRPr lang="en-US"/>
        </a:p>
      </dgm:t>
    </dgm:pt>
    <dgm:pt modelId="{DF80E19B-FE69-4D2C-9EB3-ED2FBBE16CCD}" type="sibTrans" cxnId="{1BFFDC4F-42B6-4C02-9395-F4EB43D3E315}">
      <dgm:prSet/>
      <dgm:spPr/>
      <dgm:t>
        <a:bodyPr/>
        <a:lstStyle/>
        <a:p>
          <a:endParaRPr lang="en-US"/>
        </a:p>
      </dgm:t>
    </dgm:pt>
    <dgm:pt modelId="{CB7C79E9-B17D-4EEB-87D9-A33219D58F1D}">
      <dgm:prSet phldrT="[Text]"/>
      <dgm:spPr/>
      <dgm:t>
        <a:bodyPr/>
        <a:lstStyle/>
        <a:p>
          <a:r>
            <a:rPr lang="en-US" b="0" dirty="0"/>
            <a:t>Program Info</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6FC30485-01EF-4DA4-BBA5-5A40CEA42361}" type="parTrans" cxnId="{1A973102-8A27-406F-A9E8-F9757E58BD47}">
      <dgm:prSet/>
      <dgm:spPr/>
      <dgm:t>
        <a:bodyPr/>
        <a:lstStyle/>
        <a:p>
          <a:endParaRPr lang="en-US"/>
        </a:p>
      </dgm:t>
    </dgm:pt>
    <dgm:pt modelId="{457E3BEC-26CD-4C05-8AA6-53AF9EBE9752}" type="sibTrans" cxnId="{1A973102-8A27-406F-A9E8-F9757E58BD47}">
      <dgm:prSet/>
      <dgm:spPr/>
      <dgm:t>
        <a:bodyPr/>
        <a:lstStyle/>
        <a:p>
          <a:endParaRPr lang="en-US"/>
        </a:p>
      </dgm:t>
    </dgm:pt>
    <dgm:pt modelId="{8BDA51ED-9EDE-4928-8531-A27D5613DD9A}">
      <dgm:prSet phldrT="[Text]" custT="1"/>
      <dgm:spPr/>
      <dgm:t>
        <a:bodyPr/>
        <a:lstStyle/>
        <a:p>
          <a:r>
            <a:rPr lang="en-US" sz="1300" b="0" dirty="0"/>
            <a:t>Fall-start</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5D25C190-1629-41E0-BBB1-7BE6BD0C30E1}" type="parTrans" cxnId="{607AE4EF-82F6-4E0B-99E6-3B3BD3841D36}">
      <dgm:prSet/>
      <dgm:spPr/>
      <dgm:t>
        <a:bodyPr/>
        <a:lstStyle/>
        <a:p>
          <a:endParaRPr lang="en-US"/>
        </a:p>
      </dgm:t>
    </dgm:pt>
    <dgm:pt modelId="{B1E197A3-2502-45AA-A758-DB622A4E4871}" type="sibTrans" cxnId="{607AE4EF-82F6-4E0B-99E6-3B3BD3841D36}">
      <dgm:prSet/>
      <dgm:spPr/>
      <dgm:t>
        <a:bodyPr/>
        <a:lstStyle/>
        <a:p>
          <a:endParaRPr lang="en-US"/>
        </a:p>
      </dgm:t>
    </dgm:pt>
    <dgm:pt modelId="{A8D8502A-DAA0-4FAC-8B63-96B7C1F1C6D2}">
      <dgm:prSet phldrT="[Text]" custT="1"/>
      <dgm:spPr/>
      <dgm:t>
        <a:bodyPr/>
        <a:lstStyle/>
        <a:p>
          <a:r>
            <a:rPr lang="en-US" sz="1300" b="0" dirty="0"/>
            <a:t>4-quarter program (</a:t>
          </a:r>
          <a:r>
            <a:rPr lang="en-US" sz="1300" b="1" dirty="0"/>
            <a:t>evenings</a:t>
          </a:r>
          <a:r>
            <a:rPr lang="en-US" sz="1300" b="0" dirty="0"/>
            <a:t> &amp; </a:t>
          </a:r>
          <a:r>
            <a:rPr lang="en-US" sz="1300" b="1" dirty="0"/>
            <a:t>Saturdays</a:t>
          </a:r>
          <a:r>
            <a:rPr lang="en-US" sz="1300" b="0" dirty="0"/>
            <a:t>)</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93C2ACCC-87AC-43CE-8D91-0DFE704D811D}" type="parTrans" cxnId="{6BA0652B-CE58-4636-A8BE-AC7609A01943}">
      <dgm:prSet/>
      <dgm:spPr/>
      <dgm:t>
        <a:bodyPr/>
        <a:lstStyle/>
        <a:p>
          <a:endParaRPr lang="en-US"/>
        </a:p>
      </dgm:t>
    </dgm:pt>
    <dgm:pt modelId="{4BD3C2D2-84AE-4B13-A9B7-F0F1FB5B6641}" type="sibTrans" cxnId="{6BA0652B-CE58-4636-A8BE-AC7609A01943}">
      <dgm:prSet/>
      <dgm:spPr/>
      <dgm:t>
        <a:bodyPr/>
        <a:lstStyle/>
        <a:p>
          <a:endParaRPr lang="en-US"/>
        </a:p>
      </dgm:t>
    </dgm:pt>
    <dgm:pt modelId="{329E6BDD-5AD0-42F2-9384-24C881415E49}">
      <dgm:prSet phldrT="[Text]" custT="1"/>
      <dgm:spPr/>
      <dgm:t>
        <a:bodyPr/>
        <a:lstStyle/>
        <a:p>
          <a:r>
            <a:rPr lang="en-US" sz="1300" b="0" i="0" dirty="0"/>
            <a:t>You </a:t>
          </a:r>
          <a:r>
            <a:rPr lang="en-US" sz="1300" b="0" i="0" u="sng" dirty="0"/>
            <a:t>may</a:t>
          </a:r>
          <a:r>
            <a:rPr lang="en-US" sz="1300" b="0" i="0" dirty="0"/>
            <a:t> be allowed to omit old transcripts</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82E53937-2E6F-4EFF-9BE8-00629880DBAF}" type="parTrans" cxnId="{329AA6E0-A8AD-4405-B645-5E1959179A85}">
      <dgm:prSet/>
      <dgm:spPr/>
      <dgm:t>
        <a:bodyPr/>
        <a:lstStyle/>
        <a:p>
          <a:endParaRPr lang="en-US"/>
        </a:p>
      </dgm:t>
    </dgm:pt>
    <dgm:pt modelId="{471861F5-9DC0-48CD-A0D9-F833A024E9D5}" type="sibTrans" cxnId="{329AA6E0-A8AD-4405-B645-5E1959179A85}">
      <dgm:prSet/>
      <dgm:spPr/>
      <dgm:t>
        <a:bodyPr/>
        <a:lstStyle/>
        <a:p>
          <a:endParaRPr lang="en-US"/>
        </a:p>
      </dgm:t>
    </dgm:pt>
    <dgm:pt modelId="{421B8957-D92C-4707-AD5D-0F8E9160F5A1}">
      <dgm:prSet phldrT="[Text]"/>
      <dgm:spPr/>
      <dgm:t>
        <a:bodyPr/>
        <a:lstStyle/>
        <a:p>
          <a:r>
            <a:rPr lang="en-US" dirty="0"/>
            <a:t>College Transcripts</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3EEB55FE-1C7A-4FE9-B44C-DFB3ECE84539}" type="parTrans" cxnId="{B5FCC6B4-F1C5-49EF-8646-C75D4DEDA91E}">
      <dgm:prSet/>
      <dgm:spPr/>
      <dgm:t>
        <a:bodyPr/>
        <a:lstStyle/>
        <a:p>
          <a:endParaRPr lang="en-US"/>
        </a:p>
      </dgm:t>
    </dgm:pt>
    <dgm:pt modelId="{2760C0AE-A9BE-48E5-9C8B-E2F4EF762786}" type="sibTrans" cxnId="{B5FCC6B4-F1C5-49EF-8646-C75D4DEDA91E}">
      <dgm:prSet/>
      <dgm:spPr/>
      <dgm:t>
        <a:bodyPr/>
        <a:lstStyle/>
        <a:p>
          <a:endParaRPr lang="en-US"/>
        </a:p>
      </dgm:t>
    </dgm:pt>
    <dgm:pt modelId="{17EA813B-6CDD-481A-AED6-83F8F4B0530A}">
      <dgm:prSet phldrT="[Text]" custT="1"/>
      <dgm:spPr/>
      <dgm:t>
        <a:bodyPr/>
        <a:lstStyle/>
        <a:p>
          <a:r>
            <a:rPr lang="en-US" sz="1300" dirty="0"/>
            <a:t>Official high school transcript </a:t>
          </a:r>
          <a:r>
            <a:rPr lang="en-US" sz="1300" u="sng" dirty="0"/>
            <a:t>must</a:t>
          </a:r>
          <a:r>
            <a:rPr lang="en-US" sz="1300" dirty="0"/>
            <a:t> be submitted</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15316927-48E7-429D-87D8-6900D68BCE53}" type="parTrans" cxnId="{CBE86CE0-57CB-4463-83D7-8771AFBDC7E1}">
      <dgm:prSet/>
      <dgm:spPr/>
      <dgm:t>
        <a:bodyPr/>
        <a:lstStyle/>
        <a:p>
          <a:endParaRPr lang="en-US"/>
        </a:p>
      </dgm:t>
    </dgm:pt>
    <dgm:pt modelId="{A31A2013-8880-433D-8DE6-529DF873DB34}" type="sibTrans" cxnId="{CBE86CE0-57CB-4463-83D7-8771AFBDC7E1}">
      <dgm:prSet/>
      <dgm:spPr/>
      <dgm:t>
        <a:bodyPr/>
        <a:lstStyle/>
        <a:p>
          <a:endParaRPr lang="en-US"/>
        </a:p>
      </dgm:t>
    </dgm:pt>
    <dgm:pt modelId="{230CCDAB-E9BC-4016-BF09-473D67947386}">
      <dgm:prSet phldrT="[Text]" custT="1"/>
      <dgm:spPr/>
      <dgm:t>
        <a:bodyPr/>
        <a:lstStyle/>
        <a:p>
          <a:r>
            <a:rPr lang="en-US" sz="1300" dirty="0"/>
            <a:t>Or, submit official GED transcript</a:t>
          </a:r>
        </a:p>
      </dgm:t>
      <dgm:extLst>
        <a:ext uri="{E40237B7-FDA0-4F09-8148-C483321AD2D9}">
          <dgm14:cNvPr xmlns:dgm14="http://schemas.microsoft.com/office/drawing/2010/diagram" id="0" name="" descr="Applications Accepted&#10;Late June&#10;1-2 week window to apply&#10;&#10;High School Transcripts&#10;Official high school &#10;transcript must be submitted, or, submit official GED transcript&#10;&#10;College Transcripts&#10;Official transcripts from the last 10 years must be submitted&#10;You may be allowed to omit old transcripts&#10;&#10;Program Info&#10;Fall-start&#10;4-quarter program (evenings &amp; Saturdays)&#10;"/>
        </a:ext>
      </dgm:extLst>
    </dgm:pt>
    <dgm:pt modelId="{FDF32163-5B2E-47EA-B936-C9EEE1C25C19}" type="parTrans" cxnId="{F6445473-A1A6-48D9-B57A-0FF3807A1166}">
      <dgm:prSet/>
      <dgm:spPr/>
      <dgm:t>
        <a:bodyPr/>
        <a:lstStyle/>
        <a:p>
          <a:endParaRPr lang="en-US"/>
        </a:p>
      </dgm:t>
    </dgm:pt>
    <dgm:pt modelId="{E63C927D-5A3C-446E-8238-D6EAC0A63343}" type="sibTrans" cxnId="{F6445473-A1A6-48D9-B57A-0FF3807A1166}">
      <dgm:prSet/>
      <dgm:spPr/>
      <dgm:t>
        <a:bodyPr/>
        <a:lstStyle/>
        <a:p>
          <a:endParaRPr lang="en-US"/>
        </a:p>
      </dgm:t>
    </dgm:pt>
    <dgm:pt modelId="{DA616A60-C2E6-4EC9-904A-31417CE8CC00}" type="pres">
      <dgm:prSet presAssocID="{9EAE6441-B348-4469-81FA-CB58C1E309E0}" presName="diagram" presStyleCnt="0">
        <dgm:presLayoutVars>
          <dgm:chPref val="1"/>
          <dgm:dir/>
          <dgm:animOne val="branch"/>
          <dgm:animLvl val="lvl"/>
          <dgm:resizeHandles/>
        </dgm:presLayoutVars>
      </dgm:prSet>
      <dgm:spPr/>
    </dgm:pt>
    <dgm:pt modelId="{BCDE4A12-6DD0-48AD-803F-B34115F3768F}" type="pres">
      <dgm:prSet presAssocID="{B48A1A57-43AF-4332-87C6-BAF165B09852}" presName="root" presStyleCnt="0"/>
      <dgm:spPr/>
    </dgm:pt>
    <dgm:pt modelId="{A5139B62-702D-43F6-94CE-64757EA11214}" type="pres">
      <dgm:prSet presAssocID="{B48A1A57-43AF-4332-87C6-BAF165B09852}" presName="rootComposite" presStyleCnt="0"/>
      <dgm:spPr/>
    </dgm:pt>
    <dgm:pt modelId="{EA3067E7-DBD6-423D-813E-79ACB1CA0710}" type="pres">
      <dgm:prSet presAssocID="{B48A1A57-43AF-4332-87C6-BAF165B09852}" presName="rootText" presStyleLbl="node1" presStyleIdx="0" presStyleCnt="4"/>
      <dgm:spPr/>
    </dgm:pt>
    <dgm:pt modelId="{9CE2DDCA-8CCB-4AAC-8A34-29480CA27A45}" type="pres">
      <dgm:prSet presAssocID="{B48A1A57-43AF-4332-87C6-BAF165B09852}" presName="rootConnector" presStyleLbl="node1" presStyleIdx="0" presStyleCnt="4"/>
      <dgm:spPr/>
    </dgm:pt>
    <dgm:pt modelId="{8FEE8FBD-8F18-428A-A75E-51CA29B065B2}" type="pres">
      <dgm:prSet presAssocID="{B48A1A57-43AF-4332-87C6-BAF165B09852}" presName="childShape" presStyleCnt="0"/>
      <dgm:spPr/>
    </dgm:pt>
    <dgm:pt modelId="{6369CA03-51A2-4B8A-B173-8C2C0A43C492}" type="pres">
      <dgm:prSet presAssocID="{2B1F8938-FE1A-4EDF-A2D8-30105075D5B3}" presName="Name13" presStyleLbl="parChTrans1D2" presStyleIdx="0" presStyleCnt="8"/>
      <dgm:spPr/>
    </dgm:pt>
    <dgm:pt modelId="{2434FBE5-B892-412E-AB0A-5E2797EBC806}" type="pres">
      <dgm:prSet presAssocID="{AE49C63A-0CD0-4B6F-ADA9-F6C8363B461D}" presName="childText" presStyleLbl="bgAcc1" presStyleIdx="0" presStyleCnt="8">
        <dgm:presLayoutVars>
          <dgm:bulletEnabled val="1"/>
        </dgm:presLayoutVars>
      </dgm:prSet>
      <dgm:spPr/>
    </dgm:pt>
    <dgm:pt modelId="{45FC301E-63F0-4EED-A87E-68306B3B7FAD}" type="pres">
      <dgm:prSet presAssocID="{7DC482CF-7AFB-440E-8CC6-5A8D4C3C667C}" presName="Name13" presStyleLbl="parChTrans1D2" presStyleIdx="1" presStyleCnt="8"/>
      <dgm:spPr/>
    </dgm:pt>
    <dgm:pt modelId="{B62BBA06-AB2F-4E79-8D98-8DBF36473565}" type="pres">
      <dgm:prSet presAssocID="{C4D98244-58AF-411E-AAA4-6E6A784999EF}" presName="childText" presStyleLbl="bgAcc1" presStyleIdx="1" presStyleCnt="8">
        <dgm:presLayoutVars>
          <dgm:bulletEnabled val="1"/>
        </dgm:presLayoutVars>
      </dgm:prSet>
      <dgm:spPr/>
    </dgm:pt>
    <dgm:pt modelId="{6640407C-7A53-4072-825B-136643B30BBE}" type="pres">
      <dgm:prSet presAssocID="{5CAE9BC7-29F9-4B2A-BEDF-8066FBCFE12F}" presName="root" presStyleCnt="0"/>
      <dgm:spPr/>
    </dgm:pt>
    <dgm:pt modelId="{9564A1D8-2B73-4CFF-9CF4-E8D8823CB305}" type="pres">
      <dgm:prSet presAssocID="{5CAE9BC7-29F9-4B2A-BEDF-8066FBCFE12F}" presName="rootComposite" presStyleCnt="0"/>
      <dgm:spPr/>
    </dgm:pt>
    <dgm:pt modelId="{3CC74631-EE83-47CE-A8E2-03FF140CB673}" type="pres">
      <dgm:prSet presAssocID="{5CAE9BC7-29F9-4B2A-BEDF-8066FBCFE12F}" presName="rootText" presStyleLbl="node1" presStyleIdx="1" presStyleCnt="4"/>
      <dgm:spPr/>
    </dgm:pt>
    <dgm:pt modelId="{1FE35930-3404-4620-8C70-FC23D687636E}" type="pres">
      <dgm:prSet presAssocID="{5CAE9BC7-29F9-4B2A-BEDF-8066FBCFE12F}" presName="rootConnector" presStyleLbl="node1" presStyleIdx="1" presStyleCnt="4"/>
      <dgm:spPr/>
    </dgm:pt>
    <dgm:pt modelId="{6A8D6DCF-084D-483C-9C38-6EC7570E5556}" type="pres">
      <dgm:prSet presAssocID="{5CAE9BC7-29F9-4B2A-BEDF-8066FBCFE12F}" presName="childShape" presStyleCnt="0"/>
      <dgm:spPr/>
    </dgm:pt>
    <dgm:pt modelId="{61F5C198-0EBD-4FD1-BB59-5620438867CB}" type="pres">
      <dgm:prSet presAssocID="{15316927-48E7-429D-87D8-6900D68BCE53}" presName="Name13" presStyleLbl="parChTrans1D2" presStyleIdx="2" presStyleCnt="8"/>
      <dgm:spPr/>
    </dgm:pt>
    <dgm:pt modelId="{807366F5-7FDD-46EE-A832-43ACFFAA9869}" type="pres">
      <dgm:prSet presAssocID="{17EA813B-6CDD-481A-AED6-83F8F4B0530A}" presName="childText" presStyleLbl="bgAcc1" presStyleIdx="2" presStyleCnt="8">
        <dgm:presLayoutVars>
          <dgm:bulletEnabled val="1"/>
        </dgm:presLayoutVars>
      </dgm:prSet>
      <dgm:spPr/>
    </dgm:pt>
    <dgm:pt modelId="{ECE55C17-FBCE-4E6B-8A5C-A273F6E6EC61}" type="pres">
      <dgm:prSet presAssocID="{FDF32163-5B2E-47EA-B936-C9EEE1C25C19}" presName="Name13" presStyleLbl="parChTrans1D2" presStyleIdx="3" presStyleCnt="8"/>
      <dgm:spPr/>
    </dgm:pt>
    <dgm:pt modelId="{59899B57-322B-4D85-8B64-E99384FB9F56}" type="pres">
      <dgm:prSet presAssocID="{230CCDAB-E9BC-4016-BF09-473D67947386}" presName="childText" presStyleLbl="bgAcc1" presStyleIdx="3" presStyleCnt="8">
        <dgm:presLayoutVars>
          <dgm:bulletEnabled val="1"/>
        </dgm:presLayoutVars>
      </dgm:prSet>
      <dgm:spPr/>
    </dgm:pt>
    <dgm:pt modelId="{D9BFA8AD-6F03-4773-BF52-1874499E359A}" type="pres">
      <dgm:prSet presAssocID="{421B8957-D92C-4707-AD5D-0F8E9160F5A1}" presName="root" presStyleCnt="0"/>
      <dgm:spPr/>
    </dgm:pt>
    <dgm:pt modelId="{511A9D64-D547-4552-BC58-F441579F6A23}" type="pres">
      <dgm:prSet presAssocID="{421B8957-D92C-4707-AD5D-0F8E9160F5A1}" presName="rootComposite" presStyleCnt="0"/>
      <dgm:spPr/>
    </dgm:pt>
    <dgm:pt modelId="{AA2BFEBE-7637-46A6-8B2D-337D0F84E6A6}" type="pres">
      <dgm:prSet presAssocID="{421B8957-D92C-4707-AD5D-0F8E9160F5A1}" presName="rootText" presStyleLbl="node1" presStyleIdx="2" presStyleCnt="4"/>
      <dgm:spPr/>
    </dgm:pt>
    <dgm:pt modelId="{61AF50D8-DD6A-40B0-953D-0A44E9D03CAF}" type="pres">
      <dgm:prSet presAssocID="{421B8957-D92C-4707-AD5D-0F8E9160F5A1}" presName="rootConnector" presStyleLbl="node1" presStyleIdx="2" presStyleCnt="4"/>
      <dgm:spPr/>
    </dgm:pt>
    <dgm:pt modelId="{6B72DFCE-CDDF-44AC-A2FA-1ABDCF1B5DC6}" type="pres">
      <dgm:prSet presAssocID="{421B8957-D92C-4707-AD5D-0F8E9160F5A1}" presName="childShape" presStyleCnt="0"/>
      <dgm:spPr/>
    </dgm:pt>
    <dgm:pt modelId="{C6DC2767-6C1E-44D6-847D-89497A0690FE}" type="pres">
      <dgm:prSet presAssocID="{3396C59A-3C5A-4818-94BB-977A9AD69C4B}" presName="Name13" presStyleLbl="parChTrans1D2" presStyleIdx="4" presStyleCnt="8"/>
      <dgm:spPr/>
    </dgm:pt>
    <dgm:pt modelId="{14271412-1D1B-4981-8100-EF2725F1DFC4}" type="pres">
      <dgm:prSet presAssocID="{88A5216C-0BD2-4EFB-BB15-DE516513B3FD}" presName="childText" presStyleLbl="bgAcc1" presStyleIdx="4" presStyleCnt="8" custScaleY="110308">
        <dgm:presLayoutVars>
          <dgm:bulletEnabled val="1"/>
        </dgm:presLayoutVars>
      </dgm:prSet>
      <dgm:spPr/>
    </dgm:pt>
    <dgm:pt modelId="{2CC4B6D3-F006-43BE-B2A5-6968D07B7412}" type="pres">
      <dgm:prSet presAssocID="{82E53937-2E6F-4EFF-9BE8-00629880DBAF}" presName="Name13" presStyleLbl="parChTrans1D2" presStyleIdx="5" presStyleCnt="8"/>
      <dgm:spPr/>
    </dgm:pt>
    <dgm:pt modelId="{55E7A044-19EE-4DC2-B563-D4EE7EBC79AD}" type="pres">
      <dgm:prSet presAssocID="{329E6BDD-5AD0-42F2-9384-24C881415E49}" presName="childText" presStyleLbl="bgAcc1" presStyleIdx="5" presStyleCnt="8">
        <dgm:presLayoutVars>
          <dgm:bulletEnabled val="1"/>
        </dgm:presLayoutVars>
      </dgm:prSet>
      <dgm:spPr/>
    </dgm:pt>
    <dgm:pt modelId="{CD63E66E-8FED-4EF2-80AE-331C6DD19077}" type="pres">
      <dgm:prSet presAssocID="{CB7C79E9-B17D-4EEB-87D9-A33219D58F1D}" presName="root" presStyleCnt="0"/>
      <dgm:spPr/>
    </dgm:pt>
    <dgm:pt modelId="{18F39087-1CF6-433B-A93C-915CF78F5E55}" type="pres">
      <dgm:prSet presAssocID="{CB7C79E9-B17D-4EEB-87D9-A33219D58F1D}" presName="rootComposite" presStyleCnt="0"/>
      <dgm:spPr/>
    </dgm:pt>
    <dgm:pt modelId="{8E2AE0DA-5E10-415B-B47A-DA1AE0705CDA}" type="pres">
      <dgm:prSet presAssocID="{CB7C79E9-B17D-4EEB-87D9-A33219D58F1D}" presName="rootText" presStyleLbl="node1" presStyleIdx="3" presStyleCnt="4"/>
      <dgm:spPr/>
    </dgm:pt>
    <dgm:pt modelId="{96A02665-B908-469C-9A65-FBBF7F28B77F}" type="pres">
      <dgm:prSet presAssocID="{CB7C79E9-B17D-4EEB-87D9-A33219D58F1D}" presName="rootConnector" presStyleLbl="node1" presStyleIdx="3" presStyleCnt="4"/>
      <dgm:spPr/>
    </dgm:pt>
    <dgm:pt modelId="{504DC601-1CF1-48DD-9BD9-43644BACEA8D}" type="pres">
      <dgm:prSet presAssocID="{CB7C79E9-B17D-4EEB-87D9-A33219D58F1D}" presName="childShape" presStyleCnt="0"/>
      <dgm:spPr/>
    </dgm:pt>
    <dgm:pt modelId="{AAFC0A20-D5AE-4809-B0A9-9CD78A52ACD9}" type="pres">
      <dgm:prSet presAssocID="{5D25C190-1629-41E0-BBB1-7BE6BD0C30E1}" presName="Name13" presStyleLbl="parChTrans1D2" presStyleIdx="6" presStyleCnt="8"/>
      <dgm:spPr/>
    </dgm:pt>
    <dgm:pt modelId="{AA332A7D-CD89-4761-A7C0-73BDADCF29AF}" type="pres">
      <dgm:prSet presAssocID="{8BDA51ED-9EDE-4928-8531-A27D5613DD9A}" presName="childText" presStyleLbl="bgAcc1" presStyleIdx="6" presStyleCnt="8">
        <dgm:presLayoutVars>
          <dgm:bulletEnabled val="1"/>
        </dgm:presLayoutVars>
      </dgm:prSet>
      <dgm:spPr/>
    </dgm:pt>
    <dgm:pt modelId="{9002140B-84B3-49E6-B8A6-8468CD19D961}" type="pres">
      <dgm:prSet presAssocID="{93C2ACCC-87AC-43CE-8D91-0DFE704D811D}" presName="Name13" presStyleLbl="parChTrans1D2" presStyleIdx="7" presStyleCnt="8"/>
      <dgm:spPr/>
    </dgm:pt>
    <dgm:pt modelId="{BDDA2746-B6F5-4609-8358-7FDA2F044F27}" type="pres">
      <dgm:prSet presAssocID="{A8D8502A-DAA0-4FAC-8B63-96B7C1F1C6D2}" presName="childText" presStyleLbl="bgAcc1" presStyleIdx="7" presStyleCnt="8">
        <dgm:presLayoutVars>
          <dgm:bulletEnabled val="1"/>
        </dgm:presLayoutVars>
      </dgm:prSet>
      <dgm:spPr/>
    </dgm:pt>
  </dgm:ptLst>
  <dgm:cxnLst>
    <dgm:cxn modelId="{1A973102-8A27-406F-A9E8-F9757E58BD47}" srcId="{9EAE6441-B348-4469-81FA-CB58C1E309E0}" destId="{CB7C79E9-B17D-4EEB-87D9-A33219D58F1D}" srcOrd="3" destOrd="0" parTransId="{6FC30485-01EF-4DA4-BBA5-5A40CEA42361}" sibTransId="{457E3BEC-26CD-4C05-8AA6-53AF9EBE9752}"/>
    <dgm:cxn modelId="{C9FFED0A-797B-458F-9B18-C8B977FCAEAE}" type="presOf" srcId="{CB7C79E9-B17D-4EEB-87D9-A33219D58F1D}" destId="{96A02665-B908-469C-9A65-FBBF7F28B77F}" srcOrd="1" destOrd="0" presId="urn:microsoft.com/office/officeart/2005/8/layout/hierarchy3"/>
    <dgm:cxn modelId="{D6A9300B-A201-40D7-B436-435D6AD68E60}" type="presOf" srcId="{B48A1A57-43AF-4332-87C6-BAF165B09852}" destId="{EA3067E7-DBD6-423D-813E-79ACB1CA0710}" srcOrd="0" destOrd="0" presId="urn:microsoft.com/office/officeart/2005/8/layout/hierarchy3"/>
    <dgm:cxn modelId="{8461C512-7711-492B-AC36-8229F08B30B6}" type="presOf" srcId="{3396C59A-3C5A-4818-94BB-977A9AD69C4B}" destId="{C6DC2767-6C1E-44D6-847D-89497A0690FE}" srcOrd="0" destOrd="0" presId="urn:microsoft.com/office/officeart/2005/8/layout/hierarchy3"/>
    <dgm:cxn modelId="{8D9BB01B-CBF2-4F86-B91B-B44C51B2790F}" type="presOf" srcId="{8BDA51ED-9EDE-4928-8531-A27D5613DD9A}" destId="{AA332A7D-CD89-4761-A7C0-73BDADCF29AF}" srcOrd="0" destOrd="0" presId="urn:microsoft.com/office/officeart/2005/8/layout/hierarchy3"/>
    <dgm:cxn modelId="{1F500F25-380F-404F-9D76-C1B5EBD35801}" type="presOf" srcId="{FDF32163-5B2E-47EA-B936-C9EEE1C25C19}" destId="{ECE55C17-FBCE-4E6B-8A5C-A273F6E6EC61}" srcOrd="0" destOrd="0" presId="urn:microsoft.com/office/officeart/2005/8/layout/hierarchy3"/>
    <dgm:cxn modelId="{6BA0652B-CE58-4636-A8BE-AC7609A01943}" srcId="{CB7C79E9-B17D-4EEB-87D9-A33219D58F1D}" destId="{A8D8502A-DAA0-4FAC-8B63-96B7C1F1C6D2}" srcOrd="1" destOrd="0" parTransId="{93C2ACCC-87AC-43CE-8D91-0DFE704D811D}" sibTransId="{4BD3C2D2-84AE-4B13-A9B7-F0F1FB5B6641}"/>
    <dgm:cxn modelId="{6EEF7E32-5B1B-4A19-A0B4-D593A7E811C8}" type="presOf" srcId="{7DC482CF-7AFB-440E-8CC6-5A8D4C3C667C}" destId="{45FC301E-63F0-4EED-A87E-68306B3B7FAD}" srcOrd="0" destOrd="0" presId="urn:microsoft.com/office/officeart/2005/8/layout/hierarchy3"/>
    <dgm:cxn modelId="{447FCA5B-41D0-4035-BE91-292C580687DF}" type="presOf" srcId="{B48A1A57-43AF-4332-87C6-BAF165B09852}" destId="{9CE2DDCA-8CCB-4AAC-8A34-29480CA27A45}" srcOrd="1" destOrd="0" presId="urn:microsoft.com/office/officeart/2005/8/layout/hierarchy3"/>
    <dgm:cxn modelId="{8BB15160-7CAC-4B54-8852-3690AA4D6075}" type="presOf" srcId="{5D25C190-1629-41E0-BBB1-7BE6BD0C30E1}" destId="{AAFC0A20-D5AE-4809-B0A9-9CD78A52ACD9}" srcOrd="0" destOrd="0" presId="urn:microsoft.com/office/officeart/2005/8/layout/hierarchy3"/>
    <dgm:cxn modelId="{4315274F-B456-465B-8062-730A12F4837C}" type="presOf" srcId="{A8D8502A-DAA0-4FAC-8B63-96B7C1F1C6D2}" destId="{BDDA2746-B6F5-4609-8358-7FDA2F044F27}" srcOrd="0" destOrd="0" presId="urn:microsoft.com/office/officeart/2005/8/layout/hierarchy3"/>
    <dgm:cxn modelId="{1BFFDC4F-42B6-4C02-9395-F4EB43D3E315}" srcId="{B48A1A57-43AF-4332-87C6-BAF165B09852}" destId="{C4D98244-58AF-411E-AAA4-6E6A784999EF}" srcOrd="1" destOrd="0" parTransId="{7DC482CF-7AFB-440E-8CC6-5A8D4C3C667C}" sibTransId="{DF80E19B-FE69-4D2C-9EB3-ED2FBBE16CCD}"/>
    <dgm:cxn modelId="{F6445473-A1A6-48D9-B57A-0FF3807A1166}" srcId="{5CAE9BC7-29F9-4B2A-BEDF-8066FBCFE12F}" destId="{230CCDAB-E9BC-4016-BF09-473D67947386}" srcOrd="1" destOrd="0" parTransId="{FDF32163-5B2E-47EA-B936-C9EEE1C25C19}" sibTransId="{E63C927D-5A3C-446E-8238-D6EAC0A63343}"/>
    <dgm:cxn modelId="{0256DE79-FCC2-45F5-BD79-4B7208B9A809}" type="presOf" srcId="{329E6BDD-5AD0-42F2-9384-24C881415E49}" destId="{55E7A044-19EE-4DC2-B563-D4EE7EBC79AD}" srcOrd="0" destOrd="0" presId="urn:microsoft.com/office/officeart/2005/8/layout/hierarchy3"/>
    <dgm:cxn modelId="{DC565E81-A2DE-4AA4-9AF4-A133237C6451}" srcId="{9EAE6441-B348-4469-81FA-CB58C1E309E0}" destId="{B48A1A57-43AF-4332-87C6-BAF165B09852}" srcOrd="0" destOrd="0" parTransId="{16B82F1B-CAE5-40A3-973F-D85E91E3E152}" sibTransId="{96728B3C-3A23-4359-B233-45AF84CD5849}"/>
    <dgm:cxn modelId="{94EAE083-13B2-408B-B64D-EF6A854133A3}" type="presOf" srcId="{5CAE9BC7-29F9-4B2A-BEDF-8066FBCFE12F}" destId="{1FE35930-3404-4620-8C70-FC23D687636E}" srcOrd="1" destOrd="0" presId="urn:microsoft.com/office/officeart/2005/8/layout/hierarchy3"/>
    <dgm:cxn modelId="{139BA98C-2103-4D29-B227-3709CFFA03C7}" type="presOf" srcId="{421B8957-D92C-4707-AD5D-0F8E9160F5A1}" destId="{AA2BFEBE-7637-46A6-8B2D-337D0F84E6A6}" srcOrd="0" destOrd="0" presId="urn:microsoft.com/office/officeart/2005/8/layout/hierarchy3"/>
    <dgm:cxn modelId="{C861AA8D-0F0E-4852-A687-9FF641C260FA}" type="presOf" srcId="{15316927-48E7-429D-87D8-6900D68BCE53}" destId="{61F5C198-0EBD-4FD1-BB59-5620438867CB}" srcOrd="0" destOrd="0" presId="urn:microsoft.com/office/officeart/2005/8/layout/hierarchy3"/>
    <dgm:cxn modelId="{1E851896-CDDF-4960-8DFC-BC2373371F4E}" srcId="{421B8957-D92C-4707-AD5D-0F8E9160F5A1}" destId="{88A5216C-0BD2-4EFB-BB15-DE516513B3FD}" srcOrd="0" destOrd="0" parTransId="{3396C59A-3C5A-4818-94BB-977A9AD69C4B}" sibTransId="{4F59DFDA-C81B-4F27-99C7-039317D6E582}"/>
    <dgm:cxn modelId="{0E310D99-1DC2-45E2-A2B7-5A44C91059FF}" type="presOf" srcId="{5CAE9BC7-29F9-4B2A-BEDF-8066FBCFE12F}" destId="{3CC74631-EE83-47CE-A8E2-03FF140CB673}" srcOrd="0" destOrd="0" presId="urn:microsoft.com/office/officeart/2005/8/layout/hierarchy3"/>
    <dgm:cxn modelId="{B5FCC6B4-F1C5-49EF-8646-C75D4DEDA91E}" srcId="{9EAE6441-B348-4469-81FA-CB58C1E309E0}" destId="{421B8957-D92C-4707-AD5D-0F8E9160F5A1}" srcOrd="2" destOrd="0" parTransId="{3EEB55FE-1C7A-4FE9-B44C-DFB3ECE84539}" sibTransId="{2760C0AE-A9BE-48E5-9C8B-E2F4EF762786}"/>
    <dgm:cxn modelId="{380BFFB4-FB40-41BC-BA22-8001196A7C2F}" type="presOf" srcId="{421B8957-D92C-4707-AD5D-0F8E9160F5A1}" destId="{61AF50D8-DD6A-40B0-953D-0A44E9D03CAF}" srcOrd="1" destOrd="0" presId="urn:microsoft.com/office/officeart/2005/8/layout/hierarchy3"/>
    <dgm:cxn modelId="{084BC5B5-6AE6-4324-B62E-082EA7AF151C}" type="presOf" srcId="{C4D98244-58AF-411E-AAA4-6E6A784999EF}" destId="{B62BBA06-AB2F-4E79-8D98-8DBF36473565}" srcOrd="0" destOrd="0" presId="urn:microsoft.com/office/officeart/2005/8/layout/hierarchy3"/>
    <dgm:cxn modelId="{5BADDAB5-ADB9-4B7D-A496-757911FC8E9C}" type="presOf" srcId="{9EAE6441-B348-4469-81FA-CB58C1E309E0}" destId="{DA616A60-C2E6-4EC9-904A-31417CE8CC00}" srcOrd="0" destOrd="0" presId="urn:microsoft.com/office/officeart/2005/8/layout/hierarchy3"/>
    <dgm:cxn modelId="{928792D1-CAAA-48FA-B59D-78A8C8B95C02}" type="presOf" srcId="{230CCDAB-E9BC-4016-BF09-473D67947386}" destId="{59899B57-322B-4D85-8B64-E99384FB9F56}" srcOrd="0" destOrd="0" presId="urn:microsoft.com/office/officeart/2005/8/layout/hierarchy3"/>
    <dgm:cxn modelId="{BE3FE5D6-6090-4006-82F5-AD4F34AF2F61}" type="presOf" srcId="{17EA813B-6CDD-481A-AED6-83F8F4B0530A}" destId="{807366F5-7FDD-46EE-A832-43ACFFAA9869}" srcOrd="0" destOrd="0" presId="urn:microsoft.com/office/officeart/2005/8/layout/hierarchy3"/>
    <dgm:cxn modelId="{19402EDE-7CE9-4618-9610-B2765BC59F26}" type="presOf" srcId="{CB7C79E9-B17D-4EEB-87D9-A33219D58F1D}" destId="{8E2AE0DA-5E10-415B-B47A-DA1AE0705CDA}" srcOrd="0" destOrd="0" presId="urn:microsoft.com/office/officeart/2005/8/layout/hierarchy3"/>
    <dgm:cxn modelId="{CBE86CE0-57CB-4463-83D7-8771AFBDC7E1}" srcId="{5CAE9BC7-29F9-4B2A-BEDF-8066FBCFE12F}" destId="{17EA813B-6CDD-481A-AED6-83F8F4B0530A}" srcOrd="0" destOrd="0" parTransId="{15316927-48E7-429D-87D8-6900D68BCE53}" sibTransId="{A31A2013-8880-433D-8DE6-529DF873DB34}"/>
    <dgm:cxn modelId="{329AA6E0-A8AD-4405-B645-5E1959179A85}" srcId="{421B8957-D92C-4707-AD5D-0F8E9160F5A1}" destId="{329E6BDD-5AD0-42F2-9384-24C881415E49}" srcOrd="1" destOrd="0" parTransId="{82E53937-2E6F-4EFF-9BE8-00629880DBAF}" sibTransId="{471861F5-9DC0-48CD-A0D9-F833A024E9D5}"/>
    <dgm:cxn modelId="{0A4576E8-1716-4E73-B2B4-742D4A215C85}" type="presOf" srcId="{93C2ACCC-87AC-43CE-8D91-0DFE704D811D}" destId="{9002140B-84B3-49E6-B8A6-8468CD19D961}" srcOrd="0" destOrd="0" presId="urn:microsoft.com/office/officeart/2005/8/layout/hierarchy3"/>
    <dgm:cxn modelId="{651F79E8-2E9E-4D95-8593-17B8B87EC8AB}" type="presOf" srcId="{2B1F8938-FE1A-4EDF-A2D8-30105075D5B3}" destId="{6369CA03-51A2-4B8A-B173-8C2C0A43C492}" srcOrd="0" destOrd="0" presId="urn:microsoft.com/office/officeart/2005/8/layout/hierarchy3"/>
    <dgm:cxn modelId="{15BD5BEA-A22A-441F-9426-7D2234974F44}" srcId="{B48A1A57-43AF-4332-87C6-BAF165B09852}" destId="{AE49C63A-0CD0-4B6F-ADA9-F6C8363B461D}" srcOrd="0" destOrd="0" parTransId="{2B1F8938-FE1A-4EDF-A2D8-30105075D5B3}" sibTransId="{07DD0B47-03C1-44C5-B7EE-A24A798DE261}"/>
    <dgm:cxn modelId="{B70B76ED-2470-4698-8AA6-096F0224F6B5}" srcId="{9EAE6441-B348-4469-81FA-CB58C1E309E0}" destId="{5CAE9BC7-29F9-4B2A-BEDF-8066FBCFE12F}" srcOrd="1" destOrd="0" parTransId="{0D24B32A-64C1-4103-89A9-E5406B164022}" sibTransId="{3705DD44-2BDB-4763-8AA5-FCE8680F029B}"/>
    <dgm:cxn modelId="{607AE4EF-82F6-4E0B-99E6-3B3BD3841D36}" srcId="{CB7C79E9-B17D-4EEB-87D9-A33219D58F1D}" destId="{8BDA51ED-9EDE-4928-8531-A27D5613DD9A}" srcOrd="0" destOrd="0" parTransId="{5D25C190-1629-41E0-BBB1-7BE6BD0C30E1}" sibTransId="{B1E197A3-2502-45AA-A758-DB622A4E4871}"/>
    <dgm:cxn modelId="{F61C15F2-168F-4770-BF84-41A2C2A745EB}" type="presOf" srcId="{82E53937-2E6F-4EFF-9BE8-00629880DBAF}" destId="{2CC4B6D3-F006-43BE-B2A5-6968D07B7412}" srcOrd="0" destOrd="0" presId="urn:microsoft.com/office/officeart/2005/8/layout/hierarchy3"/>
    <dgm:cxn modelId="{2C3CC3F6-234B-417D-9CD6-97CF2387DFB6}" type="presOf" srcId="{88A5216C-0BD2-4EFB-BB15-DE516513B3FD}" destId="{14271412-1D1B-4981-8100-EF2725F1DFC4}" srcOrd="0" destOrd="0" presId="urn:microsoft.com/office/officeart/2005/8/layout/hierarchy3"/>
    <dgm:cxn modelId="{49C8A7FA-BC43-4F83-AB7A-085CCF7C3033}" type="presOf" srcId="{AE49C63A-0CD0-4B6F-ADA9-F6C8363B461D}" destId="{2434FBE5-B892-412E-AB0A-5E2797EBC806}" srcOrd="0" destOrd="0" presId="urn:microsoft.com/office/officeart/2005/8/layout/hierarchy3"/>
    <dgm:cxn modelId="{10EAD60D-F825-4D85-85CE-78C8EA238274}" type="presParOf" srcId="{DA616A60-C2E6-4EC9-904A-31417CE8CC00}" destId="{BCDE4A12-6DD0-48AD-803F-B34115F3768F}" srcOrd="0" destOrd="0" presId="urn:microsoft.com/office/officeart/2005/8/layout/hierarchy3"/>
    <dgm:cxn modelId="{D6B1DA3D-C14A-4DC1-AF43-3BBCF40D6CC4}" type="presParOf" srcId="{BCDE4A12-6DD0-48AD-803F-B34115F3768F}" destId="{A5139B62-702D-43F6-94CE-64757EA11214}" srcOrd="0" destOrd="0" presId="urn:microsoft.com/office/officeart/2005/8/layout/hierarchy3"/>
    <dgm:cxn modelId="{FD042830-7DBD-436B-B66F-6C4706D0D7DD}" type="presParOf" srcId="{A5139B62-702D-43F6-94CE-64757EA11214}" destId="{EA3067E7-DBD6-423D-813E-79ACB1CA0710}" srcOrd="0" destOrd="0" presId="urn:microsoft.com/office/officeart/2005/8/layout/hierarchy3"/>
    <dgm:cxn modelId="{7A54E9EE-B415-46B8-99A9-4A5BF8DD693D}" type="presParOf" srcId="{A5139B62-702D-43F6-94CE-64757EA11214}" destId="{9CE2DDCA-8CCB-4AAC-8A34-29480CA27A45}" srcOrd="1" destOrd="0" presId="urn:microsoft.com/office/officeart/2005/8/layout/hierarchy3"/>
    <dgm:cxn modelId="{A644A283-BC5B-4DFC-81C4-4D938867896B}" type="presParOf" srcId="{BCDE4A12-6DD0-48AD-803F-B34115F3768F}" destId="{8FEE8FBD-8F18-428A-A75E-51CA29B065B2}" srcOrd="1" destOrd="0" presId="urn:microsoft.com/office/officeart/2005/8/layout/hierarchy3"/>
    <dgm:cxn modelId="{125C9108-E7A6-4DBD-88DA-8DBFFD015068}" type="presParOf" srcId="{8FEE8FBD-8F18-428A-A75E-51CA29B065B2}" destId="{6369CA03-51A2-4B8A-B173-8C2C0A43C492}" srcOrd="0" destOrd="0" presId="urn:microsoft.com/office/officeart/2005/8/layout/hierarchy3"/>
    <dgm:cxn modelId="{A89745EE-A766-4D53-A5AA-DAAC4D317AB5}" type="presParOf" srcId="{8FEE8FBD-8F18-428A-A75E-51CA29B065B2}" destId="{2434FBE5-B892-412E-AB0A-5E2797EBC806}" srcOrd="1" destOrd="0" presId="urn:microsoft.com/office/officeart/2005/8/layout/hierarchy3"/>
    <dgm:cxn modelId="{A4A48C9B-515E-4B97-9B2B-9AA3581C360B}" type="presParOf" srcId="{8FEE8FBD-8F18-428A-A75E-51CA29B065B2}" destId="{45FC301E-63F0-4EED-A87E-68306B3B7FAD}" srcOrd="2" destOrd="0" presId="urn:microsoft.com/office/officeart/2005/8/layout/hierarchy3"/>
    <dgm:cxn modelId="{AB9D77B7-1377-45CB-A640-4F114BF39FE1}" type="presParOf" srcId="{8FEE8FBD-8F18-428A-A75E-51CA29B065B2}" destId="{B62BBA06-AB2F-4E79-8D98-8DBF36473565}" srcOrd="3" destOrd="0" presId="urn:microsoft.com/office/officeart/2005/8/layout/hierarchy3"/>
    <dgm:cxn modelId="{0FF3FB81-7A2F-4D30-A361-15C1C6FC3C18}" type="presParOf" srcId="{DA616A60-C2E6-4EC9-904A-31417CE8CC00}" destId="{6640407C-7A53-4072-825B-136643B30BBE}" srcOrd="1" destOrd="0" presId="urn:microsoft.com/office/officeart/2005/8/layout/hierarchy3"/>
    <dgm:cxn modelId="{649ADBF9-6E35-4914-A167-B82E43C62690}" type="presParOf" srcId="{6640407C-7A53-4072-825B-136643B30BBE}" destId="{9564A1D8-2B73-4CFF-9CF4-E8D8823CB305}" srcOrd="0" destOrd="0" presId="urn:microsoft.com/office/officeart/2005/8/layout/hierarchy3"/>
    <dgm:cxn modelId="{5F1B85EC-699E-4EBE-82FE-5B47116C8433}" type="presParOf" srcId="{9564A1D8-2B73-4CFF-9CF4-E8D8823CB305}" destId="{3CC74631-EE83-47CE-A8E2-03FF140CB673}" srcOrd="0" destOrd="0" presId="urn:microsoft.com/office/officeart/2005/8/layout/hierarchy3"/>
    <dgm:cxn modelId="{9FC930D7-D025-466D-BA9C-471E82B97B87}" type="presParOf" srcId="{9564A1D8-2B73-4CFF-9CF4-E8D8823CB305}" destId="{1FE35930-3404-4620-8C70-FC23D687636E}" srcOrd="1" destOrd="0" presId="urn:microsoft.com/office/officeart/2005/8/layout/hierarchy3"/>
    <dgm:cxn modelId="{D00E3AA4-899A-420B-A14D-9AF00B89DE87}" type="presParOf" srcId="{6640407C-7A53-4072-825B-136643B30BBE}" destId="{6A8D6DCF-084D-483C-9C38-6EC7570E5556}" srcOrd="1" destOrd="0" presId="urn:microsoft.com/office/officeart/2005/8/layout/hierarchy3"/>
    <dgm:cxn modelId="{4867B1C7-10CE-43AC-AD5F-5B73BFC29E81}" type="presParOf" srcId="{6A8D6DCF-084D-483C-9C38-6EC7570E5556}" destId="{61F5C198-0EBD-4FD1-BB59-5620438867CB}" srcOrd="0" destOrd="0" presId="urn:microsoft.com/office/officeart/2005/8/layout/hierarchy3"/>
    <dgm:cxn modelId="{A31DE34E-7F1E-4902-8D31-2D1FE6144210}" type="presParOf" srcId="{6A8D6DCF-084D-483C-9C38-6EC7570E5556}" destId="{807366F5-7FDD-46EE-A832-43ACFFAA9869}" srcOrd="1" destOrd="0" presId="urn:microsoft.com/office/officeart/2005/8/layout/hierarchy3"/>
    <dgm:cxn modelId="{67DCC00F-1CD0-4AEE-8D7A-8ACD815489F6}" type="presParOf" srcId="{6A8D6DCF-084D-483C-9C38-6EC7570E5556}" destId="{ECE55C17-FBCE-4E6B-8A5C-A273F6E6EC61}" srcOrd="2" destOrd="0" presId="urn:microsoft.com/office/officeart/2005/8/layout/hierarchy3"/>
    <dgm:cxn modelId="{81840B89-95E5-4F99-87EC-A680172DA872}" type="presParOf" srcId="{6A8D6DCF-084D-483C-9C38-6EC7570E5556}" destId="{59899B57-322B-4D85-8B64-E99384FB9F56}" srcOrd="3" destOrd="0" presId="urn:microsoft.com/office/officeart/2005/8/layout/hierarchy3"/>
    <dgm:cxn modelId="{A3FD118E-5721-4241-963C-946861F3BAC4}" type="presParOf" srcId="{DA616A60-C2E6-4EC9-904A-31417CE8CC00}" destId="{D9BFA8AD-6F03-4773-BF52-1874499E359A}" srcOrd="2" destOrd="0" presId="urn:microsoft.com/office/officeart/2005/8/layout/hierarchy3"/>
    <dgm:cxn modelId="{E82D992E-BA6E-47DC-ACCA-ACF38DE06105}" type="presParOf" srcId="{D9BFA8AD-6F03-4773-BF52-1874499E359A}" destId="{511A9D64-D547-4552-BC58-F441579F6A23}" srcOrd="0" destOrd="0" presId="urn:microsoft.com/office/officeart/2005/8/layout/hierarchy3"/>
    <dgm:cxn modelId="{0A96C9C9-1BF9-4709-9F31-639FD27677CB}" type="presParOf" srcId="{511A9D64-D547-4552-BC58-F441579F6A23}" destId="{AA2BFEBE-7637-46A6-8B2D-337D0F84E6A6}" srcOrd="0" destOrd="0" presId="urn:microsoft.com/office/officeart/2005/8/layout/hierarchy3"/>
    <dgm:cxn modelId="{80FCF44C-1FEB-4767-B94B-0C8B0843228C}" type="presParOf" srcId="{511A9D64-D547-4552-BC58-F441579F6A23}" destId="{61AF50D8-DD6A-40B0-953D-0A44E9D03CAF}" srcOrd="1" destOrd="0" presId="urn:microsoft.com/office/officeart/2005/8/layout/hierarchy3"/>
    <dgm:cxn modelId="{E4FE2CA7-8F21-4D0C-813A-CF39E2B3395F}" type="presParOf" srcId="{D9BFA8AD-6F03-4773-BF52-1874499E359A}" destId="{6B72DFCE-CDDF-44AC-A2FA-1ABDCF1B5DC6}" srcOrd="1" destOrd="0" presId="urn:microsoft.com/office/officeart/2005/8/layout/hierarchy3"/>
    <dgm:cxn modelId="{0B7BF129-0B80-4E01-BA6F-BD4450A7FADB}" type="presParOf" srcId="{6B72DFCE-CDDF-44AC-A2FA-1ABDCF1B5DC6}" destId="{C6DC2767-6C1E-44D6-847D-89497A0690FE}" srcOrd="0" destOrd="0" presId="urn:microsoft.com/office/officeart/2005/8/layout/hierarchy3"/>
    <dgm:cxn modelId="{8C299CA3-4F43-4CCF-991E-1C9F59B896F2}" type="presParOf" srcId="{6B72DFCE-CDDF-44AC-A2FA-1ABDCF1B5DC6}" destId="{14271412-1D1B-4981-8100-EF2725F1DFC4}" srcOrd="1" destOrd="0" presId="urn:microsoft.com/office/officeart/2005/8/layout/hierarchy3"/>
    <dgm:cxn modelId="{D3DB9B04-C341-4CC1-8A5A-281A086DEB4B}" type="presParOf" srcId="{6B72DFCE-CDDF-44AC-A2FA-1ABDCF1B5DC6}" destId="{2CC4B6D3-F006-43BE-B2A5-6968D07B7412}" srcOrd="2" destOrd="0" presId="urn:microsoft.com/office/officeart/2005/8/layout/hierarchy3"/>
    <dgm:cxn modelId="{106CB8F8-57C2-4CE3-BD44-245B1C8264D8}" type="presParOf" srcId="{6B72DFCE-CDDF-44AC-A2FA-1ABDCF1B5DC6}" destId="{55E7A044-19EE-4DC2-B563-D4EE7EBC79AD}" srcOrd="3" destOrd="0" presId="urn:microsoft.com/office/officeart/2005/8/layout/hierarchy3"/>
    <dgm:cxn modelId="{8D94634D-E8CC-42A5-AED5-322C232C931E}" type="presParOf" srcId="{DA616A60-C2E6-4EC9-904A-31417CE8CC00}" destId="{CD63E66E-8FED-4EF2-80AE-331C6DD19077}" srcOrd="3" destOrd="0" presId="urn:microsoft.com/office/officeart/2005/8/layout/hierarchy3"/>
    <dgm:cxn modelId="{DD739C0D-CF3D-4D75-A3EA-533E08FA5F8F}" type="presParOf" srcId="{CD63E66E-8FED-4EF2-80AE-331C6DD19077}" destId="{18F39087-1CF6-433B-A93C-915CF78F5E55}" srcOrd="0" destOrd="0" presId="urn:microsoft.com/office/officeart/2005/8/layout/hierarchy3"/>
    <dgm:cxn modelId="{B4E6618E-C4A9-4EDF-A059-13ECF1CE64D0}" type="presParOf" srcId="{18F39087-1CF6-433B-A93C-915CF78F5E55}" destId="{8E2AE0DA-5E10-415B-B47A-DA1AE0705CDA}" srcOrd="0" destOrd="0" presId="urn:microsoft.com/office/officeart/2005/8/layout/hierarchy3"/>
    <dgm:cxn modelId="{ED7C2242-2D20-4C6B-96B5-BB282A380223}" type="presParOf" srcId="{18F39087-1CF6-433B-A93C-915CF78F5E55}" destId="{96A02665-B908-469C-9A65-FBBF7F28B77F}" srcOrd="1" destOrd="0" presId="urn:microsoft.com/office/officeart/2005/8/layout/hierarchy3"/>
    <dgm:cxn modelId="{49E2B603-06C6-444B-A918-4F6F24B0DEA1}" type="presParOf" srcId="{CD63E66E-8FED-4EF2-80AE-331C6DD19077}" destId="{504DC601-1CF1-48DD-9BD9-43644BACEA8D}" srcOrd="1" destOrd="0" presId="urn:microsoft.com/office/officeart/2005/8/layout/hierarchy3"/>
    <dgm:cxn modelId="{2180D657-2928-4479-AF92-D4BFA78BA75D}" type="presParOf" srcId="{504DC601-1CF1-48DD-9BD9-43644BACEA8D}" destId="{AAFC0A20-D5AE-4809-B0A9-9CD78A52ACD9}" srcOrd="0" destOrd="0" presId="urn:microsoft.com/office/officeart/2005/8/layout/hierarchy3"/>
    <dgm:cxn modelId="{6304CF63-E3CF-4C65-B54D-376F6E17C828}" type="presParOf" srcId="{504DC601-1CF1-48DD-9BD9-43644BACEA8D}" destId="{AA332A7D-CD89-4761-A7C0-73BDADCF29AF}" srcOrd="1" destOrd="0" presId="urn:microsoft.com/office/officeart/2005/8/layout/hierarchy3"/>
    <dgm:cxn modelId="{FFA3C4E9-8D90-425E-8332-73E6C5BD181E}" type="presParOf" srcId="{504DC601-1CF1-48DD-9BD9-43644BACEA8D}" destId="{9002140B-84B3-49E6-B8A6-8468CD19D961}" srcOrd="2" destOrd="0" presId="urn:microsoft.com/office/officeart/2005/8/layout/hierarchy3"/>
    <dgm:cxn modelId="{2B3157A8-181F-46D3-AD46-C158B3D37D66}" type="presParOf" srcId="{504DC601-1CF1-48DD-9BD9-43644BACEA8D}" destId="{BDDA2746-B6F5-4609-8358-7FDA2F044F2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E6441-B348-4469-81FA-CB58C1E309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48A1A57-43AF-4332-87C6-BAF165B09852}">
      <dgm:prSet phldrT="[Text]"/>
      <dgm:spPr/>
      <dgm:t>
        <a:bodyPr/>
        <a:lstStyle/>
        <a:p>
          <a:r>
            <a:rPr lang="en-US" dirty="0"/>
            <a:t>Applications Accepted</a:t>
          </a:r>
        </a:p>
      </dgm:t>
    </dgm:pt>
    <dgm:pt modelId="{16B82F1B-CAE5-40A3-973F-D85E91E3E152}" type="parTrans" cxnId="{DC565E81-A2DE-4AA4-9AF4-A133237C6451}">
      <dgm:prSet/>
      <dgm:spPr/>
      <dgm:t>
        <a:bodyPr/>
        <a:lstStyle/>
        <a:p>
          <a:endParaRPr lang="en-US"/>
        </a:p>
      </dgm:t>
    </dgm:pt>
    <dgm:pt modelId="{96728B3C-3A23-4359-B233-45AF84CD5849}" type="sibTrans" cxnId="{DC565E81-A2DE-4AA4-9AF4-A133237C6451}">
      <dgm:prSet/>
      <dgm:spPr/>
      <dgm:t>
        <a:bodyPr/>
        <a:lstStyle/>
        <a:p>
          <a:endParaRPr lang="en-US"/>
        </a:p>
      </dgm:t>
    </dgm:pt>
    <dgm:pt modelId="{5CAE9BC7-29F9-4B2A-BEDF-8066FBCFE12F}">
      <dgm:prSet phldrT="[Text]"/>
      <dgm:spPr/>
      <dgm:t>
        <a:bodyPr/>
        <a:lstStyle/>
        <a:p>
          <a:r>
            <a:rPr lang="en-US" dirty="0"/>
            <a:t>Transcripts</a:t>
          </a:r>
        </a:p>
      </dgm:t>
    </dgm:pt>
    <dgm:pt modelId="{0D24B32A-64C1-4103-89A9-E5406B164022}" type="parTrans" cxnId="{B70B76ED-2470-4698-8AA6-096F0224F6B5}">
      <dgm:prSet/>
      <dgm:spPr/>
      <dgm:t>
        <a:bodyPr/>
        <a:lstStyle/>
        <a:p>
          <a:endParaRPr lang="en-US"/>
        </a:p>
      </dgm:t>
    </dgm:pt>
    <dgm:pt modelId="{3705DD44-2BDB-4763-8AA5-FCE8680F029B}" type="sibTrans" cxnId="{B70B76ED-2470-4698-8AA6-096F0224F6B5}">
      <dgm:prSet/>
      <dgm:spPr/>
      <dgm:t>
        <a:bodyPr/>
        <a:lstStyle/>
        <a:p>
          <a:endParaRPr lang="en-US"/>
        </a:p>
      </dgm:t>
    </dgm:pt>
    <dgm:pt modelId="{24E5DE59-DBC7-4754-979B-482CD923545B}">
      <dgm:prSet phldrT="[Text]"/>
      <dgm:spPr/>
      <dgm:t>
        <a:bodyPr/>
        <a:lstStyle/>
        <a:p>
          <a:r>
            <a:rPr lang="en-US" dirty="0"/>
            <a:t>Sites</a:t>
          </a:r>
        </a:p>
      </dgm:t>
    </dgm:pt>
    <dgm:pt modelId="{F2B3EDA0-CA41-49F3-A560-F8D199FE30F0}" type="parTrans" cxnId="{6EB5A5F3-C91E-4040-8B9D-2E00D68BBAA4}">
      <dgm:prSet/>
      <dgm:spPr/>
      <dgm:t>
        <a:bodyPr/>
        <a:lstStyle/>
        <a:p>
          <a:endParaRPr lang="en-US"/>
        </a:p>
      </dgm:t>
    </dgm:pt>
    <dgm:pt modelId="{3018BE08-FB2B-4BDD-9FD1-87AF40D65DAB}" type="sibTrans" cxnId="{6EB5A5F3-C91E-4040-8B9D-2E00D68BBAA4}">
      <dgm:prSet/>
      <dgm:spPr/>
      <dgm:t>
        <a:bodyPr/>
        <a:lstStyle/>
        <a:p>
          <a:endParaRPr lang="en-US"/>
        </a:p>
      </dgm:t>
    </dgm:pt>
    <dgm:pt modelId="{AE49C63A-0CD0-4B6F-ADA9-F6C8363B461D}">
      <dgm:prSet phldrT="[Text]" custT="1"/>
      <dgm:spPr/>
      <dgm:t>
        <a:bodyPr/>
        <a:lstStyle/>
        <a:p>
          <a:r>
            <a:rPr lang="en-US" sz="1300" b="0" dirty="0"/>
            <a:t>Late March/ early April</a:t>
          </a:r>
        </a:p>
      </dgm:t>
    </dgm:pt>
    <dgm:pt modelId="{2B1F8938-FE1A-4EDF-A2D8-30105075D5B3}" type="parTrans" cxnId="{15BD5BEA-A22A-441F-9426-7D2234974F44}">
      <dgm:prSet/>
      <dgm:spPr/>
      <dgm:t>
        <a:bodyPr/>
        <a:lstStyle/>
        <a:p>
          <a:endParaRPr lang="en-US"/>
        </a:p>
      </dgm:t>
    </dgm:pt>
    <dgm:pt modelId="{07DD0B47-03C1-44C5-B7EE-A24A798DE261}" type="sibTrans" cxnId="{15BD5BEA-A22A-441F-9426-7D2234974F44}">
      <dgm:prSet/>
      <dgm:spPr/>
      <dgm:t>
        <a:bodyPr/>
        <a:lstStyle/>
        <a:p>
          <a:endParaRPr lang="en-US"/>
        </a:p>
      </dgm:t>
    </dgm:pt>
    <dgm:pt modelId="{88A5216C-0BD2-4EFB-BB15-DE516513B3FD}">
      <dgm:prSet phldrT="[Text]" custT="1"/>
      <dgm:spPr/>
      <dgm:t>
        <a:bodyPr/>
        <a:lstStyle/>
        <a:p>
          <a:r>
            <a:rPr lang="en-US" sz="1300" dirty="0"/>
            <a:t>Official transcripts from the last 10 years </a:t>
          </a:r>
          <a:r>
            <a:rPr lang="en-US" sz="1300" u="sng" dirty="0"/>
            <a:t>must</a:t>
          </a:r>
          <a:r>
            <a:rPr lang="en-US" sz="1300" dirty="0"/>
            <a:t> be submitted</a:t>
          </a:r>
          <a:endParaRPr lang="en-US" sz="1300" b="1" dirty="0"/>
        </a:p>
      </dgm:t>
    </dgm:pt>
    <dgm:pt modelId="{3396C59A-3C5A-4818-94BB-977A9AD69C4B}" type="parTrans" cxnId="{1E851896-CDDF-4960-8DFC-BC2373371F4E}">
      <dgm:prSet/>
      <dgm:spPr/>
      <dgm:t>
        <a:bodyPr/>
        <a:lstStyle/>
        <a:p>
          <a:endParaRPr lang="en-US"/>
        </a:p>
      </dgm:t>
    </dgm:pt>
    <dgm:pt modelId="{4F59DFDA-C81B-4F27-99C7-039317D6E582}" type="sibTrans" cxnId="{1E851896-CDDF-4960-8DFC-BC2373371F4E}">
      <dgm:prSet/>
      <dgm:spPr/>
      <dgm:t>
        <a:bodyPr/>
        <a:lstStyle/>
        <a:p>
          <a:endParaRPr lang="en-US"/>
        </a:p>
      </dgm:t>
    </dgm:pt>
    <dgm:pt modelId="{C4D98244-58AF-411E-AAA4-6E6A784999EF}">
      <dgm:prSet phldrT="[Text]" custT="1"/>
      <dgm:spPr/>
      <dgm:t>
        <a:bodyPr/>
        <a:lstStyle/>
        <a:p>
          <a:r>
            <a:rPr lang="en-US" sz="1300" dirty="0"/>
            <a:t>1 week window to apply</a:t>
          </a:r>
          <a:endParaRPr lang="en-US" sz="1300" b="1" dirty="0"/>
        </a:p>
      </dgm:t>
    </dgm:pt>
    <dgm:pt modelId="{7DC482CF-7AFB-440E-8CC6-5A8D4C3C667C}" type="parTrans" cxnId="{1BFFDC4F-42B6-4C02-9395-F4EB43D3E315}">
      <dgm:prSet/>
      <dgm:spPr/>
      <dgm:t>
        <a:bodyPr/>
        <a:lstStyle/>
        <a:p>
          <a:endParaRPr lang="en-US"/>
        </a:p>
      </dgm:t>
    </dgm:pt>
    <dgm:pt modelId="{DF80E19B-FE69-4D2C-9EB3-ED2FBBE16CCD}" type="sibTrans" cxnId="{1BFFDC4F-42B6-4C02-9395-F4EB43D3E315}">
      <dgm:prSet/>
      <dgm:spPr/>
      <dgm:t>
        <a:bodyPr/>
        <a:lstStyle/>
        <a:p>
          <a:endParaRPr lang="en-US"/>
        </a:p>
      </dgm:t>
    </dgm:pt>
    <dgm:pt modelId="{CACA8CEC-2FCE-41C2-8DD9-7109F94F9499}">
      <dgm:prSet phldrT="[Text]"/>
      <dgm:spPr/>
      <dgm:t>
        <a:bodyPr/>
        <a:lstStyle/>
        <a:p>
          <a:r>
            <a:rPr lang="en-US" b="0" dirty="0"/>
            <a:t>Multiple sites </a:t>
          </a:r>
          <a:br>
            <a:rPr lang="en-US" b="0" dirty="0"/>
          </a:br>
          <a:r>
            <a:rPr lang="en-US" b="0" dirty="0"/>
            <a:t>(you can rank your choices)</a:t>
          </a:r>
        </a:p>
      </dgm:t>
    </dgm:pt>
    <dgm:pt modelId="{C131675C-23BA-4F05-906B-C48795F00863}" type="parTrans" cxnId="{3FA1E9F3-8CD3-4387-82BD-D6271753AADE}">
      <dgm:prSet/>
      <dgm:spPr/>
      <dgm:t>
        <a:bodyPr/>
        <a:lstStyle/>
        <a:p>
          <a:endParaRPr lang="en-US"/>
        </a:p>
      </dgm:t>
    </dgm:pt>
    <dgm:pt modelId="{45521FE2-7105-478C-A73A-992405A903D3}" type="sibTrans" cxnId="{3FA1E9F3-8CD3-4387-82BD-D6271753AADE}">
      <dgm:prSet/>
      <dgm:spPr/>
      <dgm:t>
        <a:bodyPr/>
        <a:lstStyle/>
        <a:p>
          <a:endParaRPr lang="en-US"/>
        </a:p>
      </dgm:t>
    </dgm:pt>
    <dgm:pt modelId="{011990A2-8635-41B5-A2BF-2B5CFC47078B}">
      <dgm:prSet phldrT="[Text]"/>
      <dgm:spPr/>
      <dgm:t>
        <a:bodyPr/>
        <a:lstStyle/>
        <a:p>
          <a:r>
            <a:rPr lang="en-US" b="0" dirty="0"/>
            <a:t>Distant sites may require additional application information</a:t>
          </a:r>
        </a:p>
      </dgm:t>
    </dgm:pt>
    <dgm:pt modelId="{814F8993-6A9C-4357-8AE3-38A6D175CF86}" type="parTrans" cxnId="{101AD8FD-FD77-427A-A820-DB95889DE455}">
      <dgm:prSet/>
      <dgm:spPr/>
      <dgm:t>
        <a:bodyPr/>
        <a:lstStyle/>
        <a:p>
          <a:endParaRPr lang="en-US"/>
        </a:p>
      </dgm:t>
    </dgm:pt>
    <dgm:pt modelId="{CA4F6D36-1FAC-490B-AF95-3FD98899C25C}" type="sibTrans" cxnId="{101AD8FD-FD77-427A-A820-DB95889DE455}">
      <dgm:prSet/>
      <dgm:spPr/>
      <dgm:t>
        <a:bodyPr/>
        <a:lstStyle/>
        <a:p>
          <a:endParaRPr lang="en-US"/>
        </a:p>
      </dgm:t>
    </dgm:pt>
    <dgm:pt modelId="{CB7C79E9-B17D-4EEB-87D9-A33219D58F1D}">
      <dgm:prSet phldrT="[Text]"/>
      <dgm:spPr/>
      <dgm:t>
        <a:bodyPr/>
        <a:lstStyle/>
        <a:p>
          <a:r>
            <a:rPr lang="en-US" b="0" dirty="0"/>
            <a:t>Program Info</a:t>
          </a:r>
        </a:p>
      </dgm:t>
    </dgm:pt>
    <dgm:pt modelId="{6FC30485-01EF-4DA4-BBA5-5A40CEA42361}" type="parTrans" cxnId="{1A973102-8A27-406F-A9E8-F9757E58BD47}">
      <dgm:prSet/>
      <dgm:spPr/>
      <dgm:t>
        <a:bodyPr/>
        <a:lstStyle/>
        <a:p>
          <a:endParaRPr lang="en-US"/>
        </a:p>
      </dgm:t>
    </dgm:pt>
    <dgm:pt modelId="{457E3BEC-26CD-4C05-8AA6-53AF9EBE9752}" type="sibTrans" cxnId="{1A973102-8A27-406F-A9E8-F9757E58BD47}">
      <dgm:prSet/>
      <dgm:spPr/>
      <dgm:t>
        <a:bodyPr/>
        <a:lstStyle/>
        <a:p>
          <a:endParaRPr lang="en-US"/>
        </a:p>
      </dgm:t>
    </dgm:pt>
    <dgm:pt modelId="{8BDA51ED-9EDE-4928-8531-A27D5613DD9A}">
      <dgm:prSet phldrT="[Text]"/>
      <dgm:spPr/>
      <dgm:t>
        <a:bodyPr/>
        <a:lstStyle/>
        <a:p>
          <a:r>
            <a:rPr lang="en-US" b="0" dirty="0"/>
            <a:t>Summer-start</a:t>
          </a:r>
        </a:p>
      </dgm:t>
    </dgm:pt>
    <dgm:pt modelId="{5D25C190-1629-41E0-BBB1-7BE6BD0C30E1}" type="parTrans" cxnId="{607AE4EF-82F6-4E0B-99E6-3B3BD3841D36}">
      <dgm:prSet/>
      <dgm:spPr/>
      <dgm:t>
        <a:bodyPr/>
        <a:lstStyle/>
        <a:p>
          <a:endParaRPr lang="en-US"/>
        </a:p>
      </dgm:t>
    </dgm:pt>
    <dgm:pt modelId="{B1E197A3-2502-45AA-A758-DB622A4E4871}" type="sibTrans" cxnId="{607AE4EF-82F6-4E0B-99E6-3B3BD3841D36}">
      <dgm:prSet/>
      <dgm:spPr/>
      <dgm:t>
        <a:bodyPr/>
        <a:lstStyle/>
        <a:p>
          <a:endParaRPr lang="en-US"/>
        </a:p>
      </dgm:t>
    </dgm:pt>
    <dgm:pt modelId="{A8D8502A-DAA0-4FAC-8B63-96B7C1F1C6D2}">
      <dgm:prSet phldrT="[Text]"/>
      <dgm:spPr/>
      <dgm:t>
        <a:bodyPr/>
        <a:lstStyle/>
        <a:p>
          <a:r>
            <a:rPr lang="en-US" b="0" dirty="0"/>
            <a:t>5-quarter program</a:t>
          </a:r>
        </a:p>
      </dgm:t>
    </dgm:pt>
    <dgm:pt modelId="{93C2ACCC-87AC-43CE-8D91-0DFE704D811D}" type="parTrans" cxnId="{6BA0652B-CE58-4636-A8BE-AC7609A01943}">
      <dgm:prSet/>
      <dgm:spPr/>
      <dgm:t>
        <a:bodyPr/>
        <a:lstStyle/>
        <a:p>
          <a:endParaRPr lang="en-US"/>
        </a:p>
      </dgm:t>
    </dgm:pt>
    <dgm:pt modelId="{4BD3C2D2-84AE-4B13-A9B7-F0F1FB5B6641}" type="sibTrans" cxnId="{6BA0652B-CE58-4636-A8BE-AC7609A01943}">
      <dgm:prSet/>
      <dgm:spPr/>
      <dgm:t>
        <a:bodyPr/>
        <a:lstStyle/>
        <a:p>
          <a:endParaRPr lang="en-US"/>
        </a:p>
      </dgm:t>
    </dgm:pt>
    <dgm:pt modelId="{D2E901A3-88A8-44A7-B0C0-4C1D4A6DBD80}">
      <dgm:prSet phldrT="[Text]" custT="1"/>
      <dgm:spPr/>
      <dgm:t>
        <a:bodyPr/>
        <a:lstStyle/>
        <a:p>
          <a:r>
            <a:rPr lang="en-US" sz="1300" b="0" dirty="0"/>
            <a:t>You </a:t>
          </a:r>
          <a:r>
            <a:rPr lang="en-US" sz="1300" b="0" u="sng" dirty="0"/>
            <a:t>may</a:t>
          </a:r>
          <a:r>
            <a:rPr lang="en-US" sz="1300" b="0" dirty="0"/>
            <a:t> be allowed to omit old transcripts</a:t>
          </a:r>
        </a:p>
      </dgm:t>
    </dgm:pt>
    <dgm:pt modelId="{18C339DF-EB1E-4F8C-A69A-B6868E60F4C1}" type="parTrans" cxnId="{9C6B035A-9A37-4C1F-9DFC-7F2838226493}">
      <dgm:prSet/>
      <dgm:spPr/>
      <dgm:t>
        <a:bodyPr/>
        <a:lstStyle/>
        <a:p>
          <a:endParaRPr lang="en-US"/>
        </a:p>
      </dgm:t>
    </dgm:pt>
    <dgm:pt modelId="{BFF3EE6D-0523-4FA5-B64F-505C27F5A684}" type="sibTrans" cxnId="{9C6B035A-9A37-4C1F-9DFC-7F2838226493}">
      <dgm:prSet/>
      <dgm:spPr/>
      <dgm:t>
        <a:bodyPr/>
        <a:lstStyle/>
        <a:p>
          <a:endParaRPr lang="en-US"/>
        </a:p>
      </dgm:t>
    </dgm:pt>
    <dgm:pt modelId="{DA616A60-C2E6-4EC9-904A-31417CE8CC00}" type="pres">
      <dgm:prSet presAssocID="{9EAE6441-B348-4469-81FA-CB58C1E309E0}" presName="diagram" presStyleCnt="0">
        <dgm:presLayoutVars>
          <dgm:chPref val="1"/>
          <dgm:dir/>
          <dgm:animOne val="branch"/>
          <dgm:animLvl val="lvl"/>
          <dgm:resizeHandles/>
        </dgm:presLayoutVars>
      </dgm:prSet>
      <dgm:spPr/>
    </dgm:pt>
    <dgm:pt modelId="{BCDE4A12-6DD0-48AD-803F-B34115F3768F}" type="pres">
      <dgm:prSet presAssocID="{B48A1A57-43AF-4332-87C6-BAF165B09852}" presName="root" presStyleCnt="0"/>
      <dgm:spPr/>
    </dgm:pt>
    <dgm:pt modelId="{A5139B62-702D-43F6-94CE-64757EA11214}" type="pres">
      <dgm:prSet presAssocID="{B48A1A57-43AF-4332-87C6-BAF165B09852}" presName="rootComposite" presStyleCnt="0"/>
      <dgm:spPr/>
    </dgm:pt>
    <dgm:pt modelId="{EA3067E7-DBD6-423D-813E-79ACB1CA0710}" type="pres">
      <dgm:prSet presAssocID="{B48A1A57-43AF-4332-87C6-BAF165B09852}" presName="rootText" presStyleLbl="node1" presStyleIdx="0" presStyleCnt="4"/>
      <dgm:spPr/>
    </dgm:pt>
    <dgm:pt modelId="{9CE2DDCA-8CCB-4AAC-8A34-29480CA27A45}" type="pres">
      <dgm:prSet presAssocID="{B48A1A57-43AF-4332-87C6-BAF165B09852}" presName="rootConnector" presStyleLbl="node1" presStyleIdx="0" presStyleCnt="4"/>
      <dgm:spPr/>
    </dgm:pt>
    <dgm:pt modelId="{8FEE8FBD-8F18-428A-A75E-51CA29B065B2}" type="pres">
      <dgm:prSet presAssocID="{B48A1A57-43AF-4332-87C6-BAF165B09852}" presName="childShape" presStyleCnt="0"/>
      <dgm:spPr/>
    </dgm:pt>
    <dgm:pt modelId="{6369CA03-51A2-4B8A-B173-8C2C0A43C492}" type="pres">
      <dgm:prSet presAssocID="{2B1F8938-FE1A-4EDF-A2D8-30105075D5B3}" presName="Name13" presStyleLbl="parChTrans1D2" presStyleIdx="0" presStyleCnt="8"/>
      <dgm:spPr/>
    </dgm:pt>
    <dgm:pt modelId="{2434FBE5-B892-412E-AB0A-5E2797EBC806}" type="pres">
      <dgm:prSet presAssocID="{AE49C63A-0CD0-4B6F-ADA9-F6C8363B461D}" presName="childText" presStyleLbl="bgAcc1" presStyleIdx="0" presStyleCnt="8">
        <dgm:presLayoutVars>
          <dgm:bulletEnabled val="1"/>
        </dgm:presLayoutVars>
      </dgm:prSet>
      <dgm:spPr/>
    </dgm:pt>
    <dgm:pt modelId="{45FC301E-63F0-4EED-A87E-68306B3B7FAD}" type="pres">
      <dgm:prSet presAssocID="{7DC482CF-7AFB-440E-8CC6-5A8D4C3C667C}" presName="Name13" presStyleLbl="parChTrans1D2" presStyleIdx="1" presStyleCnt="8"/>
      <dgm:spPr/>
    </dgm:pt>
    <dgm:pt modelId="{B62BBA06-AB2F-4E79-8D98-8DBF36473565}" type="pres">
      <dgm:prSet presAssocID="{C4D98244-58AF-411E-AAA4-6E6A784999EF}" presName="childText" presStyleLbl="bgAcc1" presStyleIdx="1" presStyleCnt="8">
        <dgm:presLayoutVars>
          <dgm:bulletEnabled val="1"/>
        </dgm:presLayoutVars>
      </dgm:prSet>
      <dgm:spPr/>
    </dgm:pt>
    <dgm:pt modelId="{6640407C-7A53-4072-825B-136643B30BBE}" type="pres">
      <dgm:prSet presAssocID="{5CAE9BC7-29F9-4B2A-BEDF-8066FBCFE12F}" presName="root" presStyleCnt="0"/>
      <dgm:spPr/>
    </dgm:pt>
    <dgm:pt modelId="{9564A1D8-2B73-4CFF-9CF4-E8D8823CB305}" type="pres">
      <dgm:prSet presAssocID="{5CAE9BC7-29F9-4B2A-BEDF-8066FBCFE12F}" presName="rootComposite" presStyleCnt="0"/>
      <dgm:spPr/>
    </dgm:pt>
    <dgm:pt modelId="{3CC74631-EE83-47CE-A8E2-03FF140CB673}" type="pres">
      <dgm:prSet presAssocID="{5CAE9BC7-29F9-4B2A-BEDF-8066FBCFE12F}" presName="rootText" presStyleLbl="node1" presStyleIdx="1" presStyleCnt="4"/>
      <dgm:spPr/>
    </dgm:pt>
    <dgm:pt modelId="{1FE35930-3404-4620-8C70-FC23D687636E}" type="pres">
      <dgm:prSet presAssocID="{5CAE9BC7-29F9-4B2A-BEDF-8066FBCFE12F}" presName="rootConnector" presStyleLbl="node1" presStyleIdx="1" presStyleCnt="4"/>
      <dgm:spPr/>
    </dgm:pt>
    <dgm:pt modelId="{6A8D6DCF-084D-483C-9C38-6EC7570E5556}" type="pres">
      <dgm:prSet presAssocID="{5CAE9BC7-29F9-4B2A-BEDF-8066FBCFE12F}" presName="childShape" presStyleCnt="0"/>
      <dgm:spPr/>
    </dgm:pt>
    <dgm:pt modelId="{C6DC2767-6C1E-44D6-847D-89497A0690FE}" type="pres">
      <dgm:prSet presAssocID="{3396C59A-3C5A-4818-94BB-977A9AD69C4B}" presName="Name13" presStyleLbl="parChTrans1D2" presStyleIdx="2" presStyleCnt="8"/>
      <dgm:spPr/>
    </dgm:pt>
    <dgm:pt modelId="{14271412-1D1B-4981-8100-EF2725F1DFC4}" type="pres">
      <dgm:prSet presAssocID="{88A5216C-0BD2-4EFB-BB15-DE516513B3FD}" presName="childText" presStyleLbl="bgAcc1" presStyleIdx="2" presStyleCnt="8" custScaleY="124224">
        <dgm:presLayoutVars>
          <dgm:bulletEnabled val="1"/>
        </dgm:presLayoutVars>
      </dgm:prSet>
      <dgm:spPr/>
    </dgm:pt>
    <dgm:pt modelId="{7EC322AD-61EC-4781-BB65-877001301A3C}" type="pres">
      <dgm:prSet presAssocID="{18C339DF-EB1E-4F8C-A69A-B6868E60F4C1}" presName="Name13" presStyleLbl="parChTrans1D2" presStyleIdx="3" presStyleCnt="8"/>
      <dgm:spPr/>
    </dgm:pt>
    <dgm:pt modelId="{62C71B3D-25CA-4EF9-B0A7-FE0F93761155}" type="pres">
      <dgm:prSet presAssocID="{D2E901A3-88A8-44A7-B0C0-4C1D4A6DBD80}" presName="childText" presStyleLbl="bgAcc1" presStyleIdx="3" presStyleCnt="8">
        <dgm:presLayoutVars>
          <dgm:bulletEnabled val="1"/>
        </dgm:presLayoutVars>
      </dgm:prSet>
      <dgm:spPr/>
    </dgm:pt>
    <dgm:pt modelId="{F241D459-2257-409D-9A87-663EEA2928C0}" type="pres">
      <dgm:prSet presAssocID="{24E5DE59-DBC7-4754-979B-482CD923545B}" presName="root" presStyleCnt="0"/>
      <dgm:spPr/>
    </dgm:pt>
    <dgm:pt modelId="{9B0775E0-E00B-4D4F-BF97-E625D6D8D77E}" type="pres">
      <dgm:prSet presAssocID="{24E5DE59-DBC7-4754-979B-482CD923545B}" presName="rootComposite" presStyleCnt="0"/>
      <dgm:spPr/>
    </dgm:pt>
    <dgm:pt modelId="{09704AB1-BAB3-4630-9C83-1A9788C7847D}" type="pres">
      <dgm:prSet presAssocID="{24E5DE59-DBC7-4754-979B-482CD923545B}" presName="rootText" presStyleLbl="node1" presStyleIdx="2" presStyleCnt="4"/>
      <dgm:spPr/>
    </dgm:pt>
    <dgm:pt modelId="{4880740B-2BE2-498B-A27D-0FC4FAAE4C00}" type="pres">
      <dgm:prSet presAssocID="{24E5DE59-DBC7-4754-979B-482CD923545B}" presName="rootConnector" presStyleLbl="node1" presStyleIdx="2" presStyleCnt="4"/>
      <dgm:spPr/>
    </dgm:pt>
    <dgm:pt modelId="{76653D45-37EA-4FC7-8F9E-949652510B72}" type="pres">
      <dgm:prSet presAssocID="{24E5DE59-DBC7-4754-979B-482CD923545B}" presName="childShape" presStyleCnt="0"/>
      <dgm:spPr/>
    </dgm:pt>
    <dgm:pt modelId="{EB6E1076-99CC-483A-A9A8-FEDEE9733F4E}" type="pres">
      <dgm:prSet presAssocID="{C131675C-23BA-4F05-906B-C48795F00863}" presName="Name13" presStyleLbl="parChTrans1D2" presStyleIdx="4" presStyleCnt="8"/>
      <dgm:spPr/>
    </dgm:pt>
    <dgm:pt modelId="{E6639A4A-A5E4-46A5-97B5-0F484EFB324D}" type="pres">
      <dgm:prSet presAssocID="{CACA8CEC-2FCE-41C2-8DD9-7109F94F9499}" presName="childText" presStyleLbl="bgAcc1" presStyleIdx="4" presStyleCnt="8">
        <dgm:presLayoutVars>
          <dgm:bulletEnabled val="1"/>
        </dgm:presLayoutVars>
      </dgm:prSet>
      <dgm:spPr/>
    </dgm:pt>
    <dgm:pt modelId="{34105F1F-5099-4E0B-AF01-AA4DC3DBBECF}" type="pres">
      <dgm:prSet presAssocID="{814F8993-6A9C-4357-8AE3-38A6D175CF86}" presName="Name13" presStyleLbl="parChTrans1D2" presStyleIdx="5" presStyleCnt="8"/>
      <dgm:spPr/>
    </dgm:pt>
    <dgm:pt modelId="{3D3D6BA1-38B1-4B42-9C5D-E6F9909604AD}" type="pres">
      <dgm:prSet presAssocID="{011990A2-8635-41B5-A2BF-2B5CFC47078B}" presName="childText" presStyleLbl="bgAcc1" presStyleIdx="5" presStyleCnt="8" custScaleX="117012" custScaleY="104102">
        <dgm:presLayoutVars>
          <dgm:bulletEnabled val="1"/>
        </dgm:presLayoutVars>
      </dgm:prSet>
      <dgm:spPr/>
    </dgm:pt>
    <dgm:pt modelId="{CD63E66E-8FED-4EF2-80AE-331C6DD19077}" type="pres">
      <dgm:prSet presAssocID="{CB7C79E9-B17D-4EEB-87D9-A33219D58F1D}" presName="root" presStyleCnt="0"/>
      <dgm:spPr/>
    </dgm:pt>
    <dgm:pt modelId="{18F39087-1CF6-433B-A93C-915CF78F5E55}" type="pres">
      <dgm:prSet presAssocID="{CB7C79E9-B17D-4EEB-87D9-A33219D58F1D}" presName="rootComposite" presStyleCnt="0"/>
      <dgm:spPr/>
    </dgm:pt>
    <dgm:pt modelId="{8E2AE0DA-5E10-415B-B47A-DA1AE0705CDA}" type="pres">
      <dgm:prSet presAssocID="{CB7C79E9-B17D-4EEB-87D9-A33219D58F1D}" presName="rootText" presStyleLbl="node1" presStyleIdx="3" presStyleCnt="4"/>
      <dgm:spPr/>
    </dgm:pt>
    <dgm:pt modelId="{96A02665-B908-469C-9A65-FBBF7F28B77F}" type="pres">
      <dgm:prSet presAssocID="{CB7C79E9-B17D-4EEB-87D9-A33219D58F1D}" presName="rootConnector" presStyleLbl="node1" presStyleIdx="3" presStyleCnt="4"/>
      <dgm:spPr/>
    </dgm:pt>
    <dgm:pt modelId="{504DC601-1CF1-48DD-9BD9-43644BACEA8D}" type="pres">
      <dgm:prSet presAssocID="{CB7C79E9-B17D-4EEB-87D9-A33219D58F1D}" presName="childShape" presStyleCnt="0"/>
      <dgm:spPr/>
    </dgm:pt>
    <dgm:pt modelId="{AAFC0A20-D5AE-4809-B0A9-9CD78A52ACD9}" type="pres">
      <dgm:prSet presAssocID="{5D25C190-1629-41E0-BBB1-7BE6BD0C30E1}" presName="Name13" presStyleLbl="parChTrans1D2" presStyleIdx="6" presStyleCnt="8"/>
      <dgm:spPr/>
    </dgm:pt>
    <dgm:pt modelId="{AA332A7D-CD89-4761-A7C0-73BDADCF29AF}" type="pres">
      <dgm:prSet presAssocID="{8BDA51ED-9EDE-4928-8531-A27D5613DD9A}" presName="childText" presStyleLbl="bgAcc1" presStyleIdx="6" presStyleCnt="8">
        <dgm:presLayoutVars>
          <dgm:bulletEnabled val="1"/>
        </dgm:presLayoutVars>
      </dgm:prSet>
      <dgm:spPr/>
    </dgm:pt>
    <dgm:pt modelId="{9002140B-84B3-49E6-B8A6-8468CD19D961}" type="pres">
      <dgm:prSet presAssocID="{93C2ACCC-87AC-43CE-8D91-0DFE704D811D}" presName="Name13" presStyleLbl="parChTrans1D2" presStyleIdx="7" presStyleCnt="8"/>
      <dgm:spPr/>
    </dgm:pt>
    <dgm:pt modelId="{BDDA2746-B6F5-4609-8358-7FDA2F044F27}" type="pres">
      <dgm:prSet presAssocID="{A8D8502A-DAA0-4FAC-8B63-96B7C1F1C6D2}" presName="childText" presStyleLbl="bgAcc1" presStyleIdx="7" presStyleCnt="8">
        <dgm:presLayoutVars>
          <dgm:bulletEnabled val="1"/>
        </dgm:presLayoutVars>
      </dgm:prSet>
      <dgm:spPr/>
    </dgm:pt>
  </dgm:ptLst>
  <dgm:cxnLst>
    <dgm:cxn modelId="{1A973102-8A27-406F-A9E8-F9757E58BD47}" srcId="{9EAE6441-B348-4469-81FA-CB58C1E309E0}" destId="{CB7C79E9-B17D-4EEB-87D9-A33219D58F1D}" srcOrd="3" destOrd="0" parTransId="{6FC30485-01EF-4DA4-BBA5-5A40CEA42361}" sibTransId="{457E3BEC-26CD-4C05-8AA6-53AF9EBE9752}"/>
    <dgm:cxn modelId="{FBE4681B-0D7C-48B2-B736-75D925585003}" type="presOf" srcId="{7DC482CF-7AFB-440E-8CC6-5A8D4C3C667C}" destId="{45FC301E-63F0-4EED-A87E-68306B3B7FAD}" srcOrd="0" destOrd="0" presId="urn:microsoft.com/office/officeart/2005/8/layout/hierarchy3"/>
    <dgm:cxn modelId="{6BA0652B-CE58-4636-A8BE-AC7609A01943}" srcId="{CB7C79E9-B17D-4EEB-87D9-A33219D58F1D}" destId="{A8D8502A-DAA0-4FAC-8B63-96B7C1F1C6D2}" srcOrd="1" destOrd="0" parTransId="{93C2ACCC-87AC-43CE-8D91-0DFE704D811D}" sibTransId="{4BD3C2D2-84AE-4B13-A9B7-F0F1FB5B6641}"/>
    <dgm:cxn modelId="{5D64BC2B-A7E3-473D-BE82-26F95596E571}" type="presOf" srcId="{D2E901A3-88A8-44A7-B0C0-4C1D4A6DBD80}" destId="{62C71B3D-25CA-4EF9-B0A7-FE0F93761155}" srcOrd="0" destOrd="0" presId="urn:microsoft.com/office/officeart/2005/8/layout/hierarchy3"/>
    <dgm:cxn modelId="{3ECE4530-61EF-4EA2-9DC1-AEDE24B828B7}" type="presOf" srcId="{3396C59A-3C5A-4818-94BB-977A9AD69C4B}" destId="{C6DC2767-6C1E-44D6-847D-89497A0690FE}" srcOrd="0" destOrd="0" presId="urn:microsoft.com/office/officeart/2005/8/layout/hierarchy3"/>
    <dgm:cxn modelId="{32D34E3A-FB17-47A0-8523-3352AFC69BB6}" type="presOf" srcId="{814F8993-6A9C-4357-8AE3-38A6D175CF86}" destId="{34105F1F-5099-4E0B-AF01-AA4DC3DBBECF}" srcOrd="0" destOrd="0" presId="urn:microsoft.com/office/officeart/2005/8/layout/hierarchy3"/>
    <dgm:cxn modelId="{CC2BF35B-1642-4122-BAD0-3F7264A33AEA}" type="presOf" srcId="{B48A1A57-43AF-4332-87C6-BAF165B09852}" destId="{EA3067E7-DBD6-423D-813E-79ACB1CA0710}" srcOrd="0" destOrd="0" presId="urn:microsoft.com/office/officeart/2005/8/layout/hierarchy3"/>
    <dgm:cxn modelId="{8F3FB643-1808-4785-AD2A-8A37938CBF28}" type="presOf" srcId="{011990A2-8635-41B5-A2BF-2B5CFC47078B}" destId="{3D3D6BA1-38B1-4B42-9C5D-E6F9909604AD}" srcOrd="0" destOrd="0" presId="urn:microsoft.com/office/officeart/2005/8/layout/hierarchy3"/>
    <dgm:cxn modelId="{DA590F6F-2A61-4B2E-8C0C-96176F2815A5}" type="presOf" srcId="{CB7C79E9-B17D-4EEB-87D9-A33219D58F1D}" destId="{96A02665-B908-469C-9A65-FBBF7F28B77F}" srcOrd="1" destOrd="0" presId="urn:microsoft.com/office/officeart/2005/8/layout/hierarchy3"/>
    <dgm:cxn modelId="{1BFFDC4F-42B6-4C02-9395-F4EB43D3E315}" srcId="{B48A1A57-43AF-4332-87C6-BAF165B09852}" destId="{C4D98244-58AF-411E-AAA4-6E6A784999EF}" srcOrd="1" destOrd="0" parTransId="{7DC482CF-7AFB-440E-8CC6-5A8D4C3C667C}" sibTransId="{DF80E19B-FE69-4D2C-9EB3-ED2FBBE16CCD}"/>
    <dgm:cxn modelId="{85019954-6D1F-4DF4-8738-7AC542E4EB9A}" type="presOf" srcId="{B48A1A57-43AF-4332-87C6-BAF165B09852}" destId="{9CE2DDCA-8CCB-4AAC-8A34-29480CA27A45}" srcOrd="1" destOrd="0" presId="urn:microsoft.com/office/officeart/2005/8/layout/hierarchy3"/>
    <dgm:cxn modelId="{9C6B035A-9A37-4C1F-9DFC-7F2838226493}" srcId="{5CAE9BC7-29F9-4B2A-BEDF-8066FBCFE12F}" destId="{D2E901A3-88A8-44A7-B0C0-4C1D4A6DBD80}" srcOrd="1" destOrd="0" parTransId="{18C339DF-EB1E-4F8C-A69A-B6868E60F4C1}" sibTransId="{BFF3EE6D-0523-4FA5-B64F-505C27F5A684}"/>
    <dgm:cxn modelId="{DC565E81-A2DE-4AA4-9AF4-A133237C6451}" srcId="{9EAE6441-B348-4469-81FA-CB58C1E309E0}" destId="{B48A1A57-43AF-4332-87C6-BAF165B09852}" srcOrd="0" destOrd="0" parTransId="{16B82F1B-CAE5-40A3-973F-D85E91E3E152}" sibTransId="{96728B3C-3A23-4359-B233-45AF84CD5849}"/>
    <dgm:cxn modelId="{156AD58D-7DB7-44FF-BE52-24C15DFEEF50}" type="presOf" srcId="{9EAE6441-B348-4469-81FA-CB58C1E309E0}" destId="{DA616A60-C2E6-4EC9-904A-31417CE8CC00}" srcOrd="0" destOrd="0" presId="urn:microsoft.com/office/officeart/2005/8/layout/hierarchy3"/>
    <dgm:cxn modelId="{1E851896-CDDF-4960-8DFC-BC2373371F4E}" srcId="{5CAE9BC7-29F9-4B2A-BEDF-8066FBCFE12F}" destId="{88A5216C-0BD2-4EFB-BB15-DE516513B3FD}" srcOrd="0" destOrd="0" parTransId="{3396C59A-3C5A-4818-94BB-977A9AD69C4B}" sibTransId="{4F59DFDA-C81B-4F27-99C7-039317D6E582}"/>
    <dgm:cxn modelId="{46AC8196-FDD0-4504-B244-974EAB6D09E8}" type="presOf" srcId="{5CAE9BC7-29F9-4B2A-BEDF-8066FBCFE12F}" destId="{3CC74631-EE83-47CE-A8E2-03FF140CB673}" srcOrd="0" destOrd="0" presId="urn:microsoft.com/office/officeart/2005/8/layout/hierarchy3"/>
    <dgm:cxn modelId="{ED79C69B-2BF6-4DA8-8D8F-E25460BD6627}" type="presOf" srcId="{CB7C79E9-B17D-4EEB-87D9-A33219D58F1D}" destId="{8E2AE0DA-5E10-415B-B47A-DA1AE0705CDA}" srcOrd="0" destOrd="0" presId="urn:microsoft.com/office/officeart/2005/8/layout/hierarchy3"/>
    <dgm:cxn modelId="{249E029F-0683-4583-BA7B-6E4FB7973D19}" type="presOf" srcId="{CACA8CEC-2FCE-41C2-8DD9-7109F94F9499}" destId="{E6639A4A-A5E4-46A5-97B5-0F484EFB324D}" srcOrd="0" destOrd="0" presId="urn:microsoft.com/office/officeart/2005/8/layout/hierarchy3"/>
    <dgm:cxn modelId="{13FDA1A1-F270-4AFE-AC61-5228D1EC8A8B}" type="presOf" srcId="{93C2ACCC-87AC-43CE-8D91-0DFE704D811D}" destId="{9002140B-84B3-49E6-B8A6-8468CD19D961}" srcOrd="0" destOrd="0" presId="urn:microsoft.com/office/officeart/2005/8/layout/hierarchy3"/>
    <dgm:cxn modelId="{98E9A5A6-C047-420E-AB5C-0E4EB0F9C1FA}" type="presOf" srcId="{AE49C63A-0CD0-4B6F-ADA9-F6C8363B461D}" destId="{2434FBE5-B892-412E-AB0A-5E2797EBC806}" srcOrd="0" destOrd="0" presId="urn:microsoft.com/office/officeart/2005/8/layout/hierarchy3"/>
    <dgm:cxn modelId="{A7CC61AB-FB23-40B3-AFCF-FD2EF69D2471}" type="presOf" srcId="{24E5DE59-DBC7-4754-979B-482CD923545B}" destId="{09704AB1-BAB3-4630-9C83-1A9788C7847D}" srcOrd="0" destOrd="0" presId="urn:microsoft.com/office/officeart/2005/8/layout/hierarchy3"/>
    <dgm:cxn modelId="{902804BF-1A87-49C3-8C62-688FB7A2059D}" type="presOf" srcId="{8BDA51ED-9EDE-4928-8531-A27D5613DD9A}" destId="{AA332A7D-CD89-4761-A7C0-73BDADCF29AF}" srcOrd="0" destOrd="0" presId="urn:microsoft.com/office/officeart/2005/8/layout/hierarchy3"/>
    <dgm:cxn modelId="{331A0BC2-91AD-4932-9DD8-BAB735B9A511}" type="presOf" srcId="{2B1F8938-FE1A-4EDF-A2D8-30105075D5B3}" destId="{6369CA03-51A2-4B8A-B173-8C2C0A43C492}" srcOrd="0" destOrd="0" presId="urn:microsoft.com/office/officeart/2005/8/layout/hierarchy3"/>
    <dgm:cxn modelId="{AE0CC4C3-E4CE-458B-8A26-A34811B5C1B2}" type="presOf" srcId="{24E5DE59-DBC7-4754-979B-482CD923545B}" destId="{4880740B-2BE2-498B-A27D-0FC4FAAE4C00}" srcOrd="1" destOrd="0" presId="urn:microsoft.com/office/officeart/2005/8/layout/hierarchy3"/>
    <dgm:cxn modelId="{2B209ED3-E8BC-4643-8C4F-F562B9DBCCC8}" type="presOf" srcId="{5CAE9BC7-29F9-4B2A-BEDF-8066FBCFE12F}" destId="{1FE35930-3404-4620-8C70-FC23D687636E}" srcOrd="1" destOrd="0" presId="urn:microsoft.com/office/officeart/2005/8/layout/hierarchy3"/>
    <dgm:cxn modelId="{0719C6D7-8EC5-476F-8BAE-A09ED8E4B205}" type="presOf" srcId="{88A5216C-0BD2-4EFB-BB15-DE516513B3FD}" destId="{14271412-1D1B-4981-8100-EF2725F1DFC4}" srcOrd="0" destOrd="0" presId="urn:microsoft.com/office/officeart/2005/8/layout/hierarchy3"/>
    <dgm:cxn modelId="{A0FB53D8-1889-4FE5-90D1-2251C26DDF41}" type="presOf" srcId="{A8D8502A-DAA0-4FAC-8B63-96B7C1F1C6D2}" destId="{BDDA2746-B6F5-4609-8358-7FDA2F044F27}" srcOrd="0" destOrd="0" presId="urn:microsoft.com/office/officeart/2005/8/layout/hierarchy3"/>
    <dgm:cxn modelId="{1ED0DDD9-0065-47A6-BF3F-4C06E3662FE0}" type="presOf" srcId="{5D25C190-1629-41E0-BBB1-7BE6BD0C30E1}" destId="{AAFC0A20-D5AE-4809-B0A9-9CD78A52ACD9}" srcOrd="0" destOrd="0" presId="urn:microsoft.com/office/officeart/2005/8/layout/hierarchy3"/>
    <dgm:cxn modelId="{15BD5BEA-A22A-441F-9426-7D2234974F44}" srcId="{B48A1A57-43AF-4332-87C6-BAF165B09852}" destId="{AE49C63A-0CD0-4B6F-ADA9-F6C8363B461D}" srcOrd="0" destOrd="0" parTransId="{2B1F8938-FE1A-4EDF-A2D8-30105075D5B3}" sibTransId="{07DD0B47-03C1-44C5-B7EE-A24A798DE261}"/>
    <dgm:cxn modelId="{B70B76ED-2470-4698-8AA6-096F0224F6B5}" srcId="{9EAE6441-B348-4469-81FA-CB58C1E309E0}" destId="{5CAE9BC7-29F9-4B2A-BEDF-8066FBCFE12F}" srcOrd="1" destOrd="0" parTransId="{0D24B32A-64C1-4103-89A9-E5406B164022}" sibTransId="{3705DD44-2BDB-4763-8AA5-FCE8680F029B}"/>
    <dgm:cxn modelId="{9898C6EF-0F13-44A9-B144-EBE2F6EDF592}" type="presOf" srcId="{C4D98244-58AF-411E-AAA4-6E6A784999EF}" destId="{B62BBA06-AB2F-4E79-8D98-8DBF36473565}" srcOrd="0" destOrd="0" presId="urn:microsoft.com/office/officeart/2005/8/layout/hierarchy3"/>
    <dgm:cxn modelId="{607AE4EF-82F6-4E0B-99E6-3B3BD3841D36}" srcId="{CB7C79E9-B17D-4EEB-87D9-A33219D58F1D}" destId="{8BDA51ED-9EDE-4928-8531-A27D5613DD9A}" srcOrd="0" destOrd="0" parTransId="{5D25C190-1629-41E0-BBB1-7BE6BD0C30E1}" sibTransId="{B1E197A3-2502-45AA-A758-DB622A4E4871}"/>
    <dgm:cxn modelId="{77C3E4EF-C1A9-47BA-B2FC-E973B95C435E}" type="presOf" srcId="{18C339DF-EB1E-4F8C-A69A-B6868E60F4C1}" destId="{7EC322AD-61EC-4781-BB65-877001301A3C}" srcOrd="0" destOrd="0" presId="urn:microsoft.com/office/officeart/2005/8/layout/hierarchy3"/>
    <dgm:cxn modelId="{6EB5A5F3-C91E-4040-8B9D-2E00D68BBAA4}" srcId="{9EAE6441-B348-4469-81FA-CB58C1E309E0}" destId="{24E5DE59-DBC7-4754-979B-482CD923545B}" srcOrd="2" destOrd="0" parTransId="{F2B3EDA0-CA41-49F3-A560-F8D199FE30F0}" sibTransId="{3018BE08-FB2B-4BDD-9FD1-87AF40D65DAB}"/>
    <dgm:cxn modelId="{3FA1E9F3-8CD3-4387-82BD-D6271753AADE}" srcId="{24E5DE59-DBC7-4754-979B-482CD923545B}" destId="{CACA8CEC-2FCE-41C2-8DD9-7109F94F9499}" srcOrd="0" destOrd="0" parTransId="{C131675C-23BA-4F05-906B-C48795F00863}" sibTransId="{45521FE2-7105-478C-A73A-992405A903D3}"/>
    <dgm:cxn modelId="{05EA30FC-D03D-46D1-9E65-38401E6F937C}" type="presOf" srcId="{C131675C-23BA-4F05-906B-C48795F00863}" destId="{EB6E1076-99CC-483A-A9A8-FEDEE9733F4E}" srcOrd="0" destOrd="0" presId="urn:microsoft.com/office/officeart/2005/8/layout/hierarchy3"/>
    <dgm:cxn modelId="{101AD8FD-FD77-427A-A820-DB95889DE455}" srcId="{24E5DE59-DBC7-4754-979B-482CD923545B}" destId="{011990A2-8635-41B5-A2BF-2B5CFC47078B}" srcOrd="1" destOrd="0" parTransId="{814F8993-6A9C-4357-8AE3-38A6D175CF86}" sibTransId="{CA4F6D36-1FAC-490B-AF95-3FD98899C25C}"/>
    <dgm:cxn modelId="{CD81981C-FBE6-4670-B366-ADF5BF947CAC}" type="presParOf" srcId="{DA616A60-C2E6-4EC9-904A-31417CE8CC00}" destId="{BCDE4A12-6DD0-48AD-803F-B34115F3768F}" srcOrd="0" destOrd="0" presId="urn:microsoft.com/office/officeart/2005/8/layout/hierarchy3"/>
    <dgm:cxn modelId="{D6B2DF6A-D1CF-4AC5-BB11-BAAF9CC1F099}" type="presParOf" srcId="{BCDE4A12-6DD0-48AD-803F-B34115F3768F}" destId="{A5139B62-702D-43F6-94CE-64757EA11214}" srcOrd="0" destOrd="0" presId="urn:microsoft.com/office/officeart/2005/8/layout/hierarchy3"/>
    <dgm:cxn modelId="{DFA380DB-C47B-487A-90FF-BA73617117EA}" type="presParOf" srcId="{A5139B62-702D-43F6-94CE-64757EA11214}" destId="{EA3067E7-DBD6-423D-813E-79ACB1CA0710}" srcOrd="0" destOrd="0" presId="urn:microsoft.com/office/officeart/2005/8/layout/hierarchy3"/>
    <dgm:cxn modelId="{C05E6B99-5BAB-4932-B12F-1FA39B57E449}" type="presParOf" srcId="{A5139B62-702D-43F6-94CE-64757EA11214}" destId="{9CE2DDCA-8CCB-4AAC-8A34-29480CA27A45}" srcOrd="1" destOrd="0" presId="urn:microsoft.com/office/officeart/2005/8/layout/hierarchy3"/>
    <dgm:cxn modelId="{1A0CDCE1-512C-4098-99AF-6675528DF9A8}" type="presParOf" srcId="{BCDE4A12-6DD0-48AD-803F-B34115F3768F}" destId="{8FEE8FBD-8F18-428A-A75E-51CA29B065B2}" srcOrd="1" destOrd="0" presId="urn:microsoft.com/office/officeart/2005/8/layout/hierarchy3"/>
    <dgm:cxn modelId="{EFACF9F5-5CDF-4B23-A9E6-1B9BD99F384F}" type="presParOf" srcId="{8FEE8FBD-8F18-428A-A75E-51CA29B065B2}" destId="{6369CA03-51A2-4B8A-B173-8C2C0A43C492}" srcOrd="0" destOrd="0" presId="urn:microsoft.com/office/officeart/2005/8/layout/hierarchy3"/>
    <dgm:cxn modelId="{D80C510F-38E3-40DB-BA70-2EC5189DEFD8}" type="presParOf" srcId="{8FEE8FBD-8F18-428A-A75E-51CA29B065B2}" destId="{2434FBE5-B892-412E-AB0A-5E2797EBC806}" srcOrd="1" destOrd="0" presId="urn:microsoft.com/office/officeart/2005/8/layout/hierarchy3"/>
    <dgm:cxn modelId="{518CEAD2-2E17-4BCE-9036-B7D98F598E29}" type="presParOf" srcId="{8FEE8FBD-8F18-428A-A75E-51CA29B065B2}" destId="{45FC301E-63F0-4EED-A87E-68306B3B7FAD}" srcOrd="2" destOrd="0" presId="urn:microsoft.com/office/officeart/2005/8/layout/hierarchy3"/>
    <dgm:cxn modelId="{4FBF6488-8EA4-4C2D-807E-3E319578DDFA}" type="presParOf" srcId="{8FEE8FBD-8F18-428A-A75E-51CA29B065B2}" destId="{B62BBA06-AB2F-4E79-8D98-8DBF36473565}" srcOrd="3" destOrd="0" presId="urn:microsoft.com/office/officeart/2005/8/layout/hierarchy3"/>
    <dgm:cxn modelId="{505F2A67-7721-4CA6-B8E8-1C3BAEE8D71C}" type="presParOf" srcId="{DA616A60-C2E6-4EC9-904A-31417CE8CC00}" destId="{6640407C-7A53-4072-825B-136643B30BBE}" srcOrd="1" destOrd="0" presId="urn:microsoft.com/office/officeart/2005/8/layout/hierarchy3"/>
    <dgm:cxn modelId="{6AA4853F-997D-4795-8B80-FFD998C6B1A5}" type="presParOf" srcId="{6640407C-7A53-4072-825B-136643B30BBE}" destId="{9564A1D8-2B73-4CFF-9CF4-E8D8823CB305}" srcOrd="0" destOrd="0" presId="urn:microsoft.com/office/officeart/2005/8/layout/hierarchy3"/>
    <dgm:cxn modelId="{82A7B121-0EF8-4441-BE70-51C57484331B}" type="presParOf" srcId="{9564A1D8-2B73-4CFF-9CF4-E8D8823CB305}" destId="{3CC74631-EE83-47CE-A8E2-03FF140CB673}" srcOrd="0" destOrd="0" presId="urn:microsoft.com/office/officeart/2005/8/layout/hierarchy3"/>
    <dgm:cxn modelId="{A66BDCDB-A54F-4E09-97E0-8413AD9A024D}" type="presParOf" srcId="{9564A1D8-2B73-4CFF-9CF4-E8D8823CB305}" destId="{1FE35930-3404-4620-8C70-FC23D687636E}" srcOrd="1" destOrd="0" presId="urn:microsoft.com/office/officeart/2005/8/layout/hierarchy3"/>
    <dgm:cxn modelId="{34D1E11F-6712-449D-BCAC-1FD51D7AB65D}" type="presParOf" srcId="{6640407C-7A53-4072-825B-136643B30BBE}" destId="{6A8D6DCF-084D-483C-9C38-6EC7570E5556}" srcOrd="1" destOrd="0" presId="urn:microsoft.com/office/officeart/2005/8/layout/hierarchy3"/>
    <dgm:cxn modelId="{3A4115AD-9373-49DF-902B-C77F242770F5}" type="presParOf" srcId="{6A8D6DCF-084D-483C-9C38-6EC7570E5556}" destId="{C6DC2767-6C1E-44D6-847D-89497A0690FE}" srcOrd="0" destOrd="0" presId="urn:microsoft.com/office/officeart/2005/8/layout/hierarchy3"/>
    <dgm:cxn modelId="{CB5B1A9C-D396-4283-A623-3C162C00CA97}" type="presParOf" srcId="{6A8D6DCF-084D-483C-9C38-6EC7570E5556}" destId="{14271412-1D1B-4981-8100-EF2725F1DFC4}" srcOrd="1" destOrd="0" presId="urn:microsoft.com/office/officeart/2005/8/layout/hierarchy3"/>
    <dgm:cxn modelId="{56EBEBD8-CCA8-44D0-8C13-C0798CD57FDF}" type="presParOf" srcId="{6A8D6DCF-084D-483C-9C38-6EC7570E5556}" destId="{7EC322AD-61EC-4781-BB65-877001301A3C}" srcOrd="2" destOrd="0" presId="urn:microsoft.com/office/officeart/2005/8/layout/hierarchy3"/>
    <dgm:cxn modelId="{EDC76E72-5F71-44C7-AAF5-4E951871862E}" type="presParOf" srcId="{6A8D6DCF-084D-483C-9C38-6EC7570E5556}" destId="{62C71B3D-25CA-4EF9-B0A7-FE0F93761155}" srcOrd="3" destOrd="0" presId="urn:microsoft.com/office/officeart/2005/8/layout/hierarchy3"/>
    <dgm:cxn modelId="{1557237C-5EF5-4F51-9CA9-6DAC2C3751FF}" type="presParOf" srcId="{DA616A60-C2E6-4EC9-904A-31417CE8CC00}" destId="{F241D459-2257-409D-9A87-663EEA2928C0}" srcOrd="2" destOrd="0" presId="urn:microsoft.com/office/officeart/2005/8/layout/hierarchy3"/>
    <dgm:cxn modelId="{CBC0EC33-F9ED-4036-B9E7-97CBCF889F9D}" type="presParOf" srcId="{F241D459-2257-409D-9A87-663EEA2928C0}" destId="{9B0775E0-E00B-4D4F-BF97-E625D6D8D77E}" srcOrd="0" destOrd="0" presId="urn:microsoft.com/office/officeart/2005/8/layout/hierarchy3"/>
    <dgm:cxn modelId="{67D86339-7657-49A0-B2FA-C025ED89EB13}" type="presParOf" srcId="{9B0775E0-E00B-4D4F-BF97-E625D6D8D77E}" destId="{09704AB1-BAB3-4630-9C83-1A9788C7847D}" srcOrd="0" destOrd="0" presId="urn:microsoft.com/office/officeart/2005/8/layout/hierarchy3"/>
    <dgm:cxn modelId="{38ED6F3F-A95F-4089-B722-369C528F7610}" type="presParOf" srcId="{9B0775E0-E00B-4D4F-BF97-E625D6D8D77E}" destId="{4880740B-2BE2-498B-A27D-0FC4FAAE4C00}" srcOrd="1" destOrd="0" presId="urn:microsoft.com/office/officeart/2005/8/layout/hierarchy3"/>
    <dgm:cxn modelId="{BEDA3354-934D-4B11-AEF0-5EF1D651C601}" type="presParOf" srcId="{F241D459-2257-409D-9A87-663EEA2928C0}" destId="{76653D45-37EA-4FC7-8F9E-949652510B72}" srcOrd="1" destOrd="0" presId="urn:microsoft.com/office/officeart/2005/8/layout/hierarchy3"/>
    <dgm:cxn modelId="{1AB1E478-5CE2-4CDE-9566-66378A1283D3}" type="presParOf" srcId="{76653D45-37EA-4FC7-8F9E-949652510B72}" destId="{EB6E1076-99CC-483A-A9A8-FEDEE9733F4E}" srcOrd="0" destOrd="0" presId="urn:microsoft.com/office/officeart/2005/8/layout/hierarchy3"/>
    <dgm:cxn modelId="{AD8142FD-F031-49A9-9F0E-B066E1B4C728}" type="presParOf" srcId="{76653D45-37EA-4FC7-8F9E-949652510B72}" destId="{E6639A4A-A5E4-46A5-97B5-0F484EFB324D}" srcOrd="1" destOrd="0" presId="urn:microsoft.com/office/officeart/2005/8/layout/hierarchy3"/>
    <dgm:cxn modelId="{D2F6DCE4-0CC2-4772-BC26-AD832F2BF1DE}" type="presParOf" srcId="{76653D45-37EA-4FC7-8F9E-949652510B72}" destId="{34105F1F-5099-4E0B-AF01-AA4DC3DBBECF}" srcOrd="2" destOrd="0" presId="urn:microsoft.com/office/officeart/2005/8/layout/hierarchy3"/>
    <dgm:cxn modelId="{DEE362FD-ACC5-4ACC-99B1-85FC8664D2C1}" type="presParOf" srcId="{76653D45-37EA-4FC7-8F9E-949652510B72}" destId="{3D3D6BA1-38B1-4B42-9C5D-E6F9909604AD}" srcOrd="3" destOrd="0" presId="urn:microsoft.com/office/officeart/2005/8/layout/hierarchy3"/>
    <dgm:cxn modelId="{3A464843-A13A-4368-98BF-B52665609D16}" type="presParOf" srcId="{DA616A60-C2E6-4EC9-904A-31417CE8CC00}" destId="{CD63E66E-8FED-4EF2-80AE-331C6DD19077}" srcOrd="3" destOrd="0" presId="urn:microsoft.com/office/officeart/2005/8/layout/hierarchy3"/>
    <dgm:cxn modelId="{D68C0B6C-869B-4587-9BCF-5EE9EA58AD3C}" type="presParOf" srcId="{CD63E66E-8FED-4EF2-80AE-331C6DD19077}" destId="{18F39087-1CF6-433B-A93C-915CF78F5E55}" srcOrd="0" destOrd="0" presId="urn:microsoft.com/office/officeart/2005/8/layout/hierarchy3"/>
    <dgm:cxn modelId="{8FC411B1-FD9B-4F53-8EAE-6F56BA2F752D}" type="presParOf" srcId="{18F39087-1CF6-433B-A93C-915CF78F5E55}" destId="{8E2AE0DA-5E10-415B-B47A-DA1AE0705CDA}" srcOrd="0" destOrd="0" presId="urn:microsoft.com/office/officeart/2005/8/layout/hierarchy3"/>
    <dgm:cxn modelId="{21012723-BD73-4C04-B623-156559F0A993}" type="presParOf" srcId="{18F39087-1CF6-433B-A93C-915CF78F5E55}" destId="{96A02665-B908-469C-9A65-FBBF7F28B77F}" srcOrd="1" destOrd="0" presId="urn:microsoft.com/office/officeart/2005/8/layout/hierarchy3"/>
    <dgm:cxn modelId="{AF4834B0-B428-4873-86F2-8534267CF7AF}" type="presParOf" srcId="{CD63E66E-8FED-4EF2-80AE-331C6DD19077}" destId="{504DC601-1CF1-48DD-9BD9-43644BACEA8D}" srcOrd="1" destOrd="0" presId="urn:microsoft.com/office/officeart/2005/8/layout/hierarchy3"/>
    <dgm:cxn modelId="{8F7E7141-8EFA-4603-BD4B-08122DDE5DB8}" type="presParOf" srcId="{504DC601-1CF1-48DD-9BD9-43644BACEA8D}" destId="{AAFC0A20-D5AE-4809-B0A9-9CD78A52ACD9}" srcOrd="0" destOrd="0" presId="urn:microsoft.com/office/officeart/2005/8/layout/hierarchy3"/>
    <dgm:cxn modelId="{8E3B5323-BC2F-43CF-A4FD-2599FF38A69D}" type="presParOf" srcId="{504DC601-1CF1-48DD-9BD9-43644BACEA8D}" destId="{AA332A7D-CD89-4761-A7C0-73BDADCF29AF}" srcOrd="1" destOrd="0" presId="urn:microsoft.com/office/officeart/2005/8/layout/hierarchy3"/>
    <dgm:cxn modelId="{107F92E5-3027-45DB-BBE1-BF7194C9F115}" type="presParOf" srcId="{504DC601-1CF1-48DD-9BD9-43644BACEA8D}" destId="{9002140B-84B3-49E6-B8A6-8468CD19D961}" srcOrd="2" destOrd="0" presId="urn:microsoft.com/office/officeart/2005/8/layout/hierarchy3"/>
    <dgm:cxn modelId="{B757FF31-7CA5-450B-B8CD-ACE586628D1B}" type="presParOf" srcId="{504DC601-1CF1-48DD-9BD9-43644BACEA8D}" destId="{BDDA2746-B6F5-4609-8358-7FDA2F044F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AE6441-B348-4469-81FA-CB58C1E309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48A1A57-43AF-4332-87C6-BAF165B09852}">
      <dgm:prSet phldrT="[Text]"/>
      <dgm:spPr/>
      <dgm:t>
        <a:bodyPr/>
        <a:lstStyle/>
        <a:p>
          <a:r>
            <a:rPr lang="en-US" dirty="0"/>
            <a:t>Applications Accepted</a:t>
          </a:r>
        </a:p>
      </dgm:t>
    </dgm:pt>
    <dgm:pt modelId="{16B82F1B-CAE5-40A3-973F-D85E91E3E152}" type="parTrans" cxnId="{DC565E81-A2DE-4AA4-9AF4-A133237C6451}">
      <dgm:prSet/>
      <dgm:spPr/>
      <dgm:t>
        <a:bodyPr/>
        <a:lstStyle/>
        <a:p>
          <a:endParaRPr lang="en-US"/>
        </a:p>
      </dgm:t>
    </dgm:pt>
    <dgm:pt modelId="{96728B3C-3A23-4359-B233-45AF84CD5849}" type="sibTrans" cxnId="{DC565E81-A2DE-4AA4-9AF4-A133237C6451}">
      <dgm:prSet/>
      <dgm:spPr/>
      <dgm:t>
        <a:bodyPr/>
        <a:lstStyle/>
        <a:p>
          <a:endParaRPr lang="en-US"/>
        </a:p>
      </dgm:t>
    </dgm:pt>
    <dgm:pt modelId="{5CAE9BC7-29F9-4B2A-BEDF-8066FBCFE12F}">
      <dgm:prSet phldrT="[Text]"/>
      <dgm:spPr/>
      <dgm:t>
        <a:bodyPr/>
        <a:lstStyle/>
        <a:p>
          <a:r>
            <a:rPr lang="en-US" dirty="0"/>
            <a:t>Transcripts and other requirements</a:t>
          </a:r>
        </a:p>
      </dgm:t>
    </dgm:pt>
    <dgm:pt modelId="{0D24B32A-64C1-4103-89A9-E5406B164022}" type="parTrans" cxnId="{B70B76ED-2470-4698-8AA6-096F0224F6B5}">
      <dgm:prSet/>
      <dgm:spPr/>
      <dgm:t>
        <a:bodyPr/>
        <a:lstStyle/>
        <a:p>
          <a:endParaRPr lang="en-US"/>
        </a:p>
      </dgm:t>
    </dgm:pt>
    <dgm:pt modelId="{3705DD44-2BDB-4763-8AA5-FCE8680F029B}" type="sibTrans" cxnId="{B70B76ED-2470-4698-8AA6-096F0224F6B5}">
      <dgm:prSet/>
      <dgm:spPr/>
      <dgm:t>
        <a:bodyPr/>
        <a:lstStyle/>
        <a:p>
          <a:endParaRPr lang="en-US"/>
        </a:p>
      </dgm:t>
    </dgm:pt>
    <dgm:pt modelId="{24E5DE59-DBC7-4754-979B-482CD923545B}">
      <dgm:prSet phldrT="[Text]"/>
      <dgm:spPr/>
      <dgm:t>
        <a:bodyPr/>
        <a:lstStyle/>
        <a:p>
          <a:r>
            <a:rPr lang="en-US" dirty="0"/>
            <a:t>Sites</a:t>
          </a:r>
        </a:p>
      </dgm:t>
    </dgm:pt>
    <dgm:pt modelId="{F2B3EDA0-CA41-49F3-A560-F8D199FE30F0}" type="parTrans" cxnId="{6EB5A5F3-C91E-4040-8B9D-2E00D68BBAA4}">
      <dgm:prSet/>
      <dgm:spPr/>
      <dgm:t>
        <a:bodyPr/>
        <a:lstStyle/>
        <a:p>
          <a:endParaRPr lang="en-US"/>
        </a:p>
      </dgm:t>
    </dgm:pt>
    <dgm:pt modelId="{3018BE08-FB2B-4BDD-9FD1-87AF40D65DAB}" type="sibTrans" cxnId="{6EB5A5F3-C91E-4040-8B9D-2E00D68BBAA4}">
      <dgm:prSet/>
      <dgm:spPr/>
      <dgm:t>
        <a:bodyPr/>
        <a:lstStyle/>
        <a:p>
          <a:endParaRPr lang="en-US"/>
        </a:p>
      </dgm:t>
    </dgm:pt>
    <dgm:pt modelId="{AE49C63A-0CD0-4B6F-ADA9-F6C8363B461D}">
      <dgm:prSet phldrT="[Text]"/>
      <dgm:spPr/>
      <dgm:t>
        <a:bodyPr/>
        <a:lstStyle/>
        <a:p>
          <a:r>
            <a:rPr lang="en-US" b="0" dirty="0"/>
            <a:t>June (Wenatchee and Omak)</a:t>
          </a:r>
          <a:br>
            <a:rPr lang="en-US" b="0" dirty="0"/>
          </a:br>
          <a:br>
            <a:rPr lang="en-US" b="0" dirty="0"/>
          </a:br>
          <a:r>
            <a:rPr lang="en-US" b="0" dirty="0"/>
            <a:t>Late fall (Wenatchee Only)</a:t>
          </a:r>
        </a:p>
      </dgm:t>
    </dgm:pt>
    <dgm:pt modelId="{2B1F8938-FE1A-4EDF-A2D8-30105075D5B3}" type="parTrans" cxnId="{15BD5BEA-A22A-441F-9426-7D2234974F44}">
      <dgm:prSet/>
      <dgm:spPr/>
      <dgm:t>
        <a:bodyPr/>
        <a:lstStyle/>
        <a:p>
          <a:endParaRPr lang="en-US"/>
        </a:p>
      </dgm:t>
    </dgm:pt>
    <dgm:pt modelId="{07DD0B47-03C1-44C5-B7EE-A24A798DE261}" type="sibTrans" cxnId="{15BD5BEA-A22A-441F-9426-7D2234974F44}">
      <dgm:prSet/>
      <dgm:spPr/>
      <dgm:t>
        <a:bodyPr/>
        <a:lstStyle/>
        <a:p>
          <a:endParaRPr lang="en-US"/>
        </a:p>
      </dgm:t>
    </dgm:pt>
    <dgm:pt modelId="{88A5216C-0BD2-4EFB-BB15-DE516513B3FD}">
      <dgm:prSet phldrT="[Text]"/>
      <dgm:spPr/>
      <dgm:t>
        <a:bodyPr/>
        <a:lstStyle/>
        <a:p>
          <a:r>
            <a:rPr lang="en-US" dirty="0"/>
            <a:t>ALL official transcripts </a:t>
          </a:r>
          <a:r>
            <a:rPr lang="en-US" u="sng" dirty="0"/>
            <a:t>must</a:t>
          </a:r>
          <a:r>
            <a:rPr lang="en-US" dirty="0"/>
            <a:t> be submitted</a:t>
          </a:r>
          <a:endParaRPr lang="en-US" b="1" dirty="0"/>
        </a:p>
      </dgm:t>
    </dgm:pt>
    <dgm:pt modelId="{3396C59A-3C5A-4818-94BB-977A9AD69C4B}" type="parTrans" cxnId="{1E851896-CDDF-4960-8DFC-BC2373371F4E}">
      <dgm:prSet/>
      <dgm:spPr/>
      <dgm:t>
        <a:bodyPr/>
        <a:lstStyle/>
        <a:p>
          <a:endParaRPr lang="en-US"/>
        </a:p>
      </dgm:t>
    </dgm:pt>
    <dgm:pt modelId="{4F59DFDA-C81B-4F27-99C7-039317D6E582}" type="sibTrans" cxnId="{1E851896-CDDF-4960-8DFC-BC2373371F4E}">
      <dgm:prSet/>
      <dgm:spPr/>
      <dgm:t>
        <a:bodyPr/>
        <a:lstStyle/>
        <a:p>
          <a:endParaRPr lang="en-US"/>
        </a:p>
      </dgm:t>
    </dgm:pt>
    <dgm:pt modelId="{CACA8CEC-2FCE-41C2-8DD9-7109F94F9499}">
      <dgm:prSet phldrT="[Text]"/>
      <dgm:spPr/>
      <dgm:t>
        <a:bodyPr/>
        <a:lstStyle/>
        <a:p>
          <a:r>
            <a:rPr lang="en-US" b="0" dirty="0"/>
            <a:t>2 sites </a:t>
          </a:r>
          <a:br>
            <a:rPr lang="en-US" b="0" dirty="0"/>
          </a:br>
          <a:r>
            <a:rPr lang="en-US" b="0" dirty="0"/>
            <a:t>(you can select a 1st and 2nd choice)</a:t>
          </a:r>
        </a:p>
      </dgm:t>
    </dgm:pt>
    <dgm:pt modelId="{C131675C-23BA-4F05-906B-C48795F00863}" type="parTrans" cxnId="{3FA1E9F3-8CD3-4387-82BD-D6271753AADE}">
      <dgm:prSet/>
      <dgm:spPr/>
      <dgm:t>
        <a:bodyPr/>
        <a:lstStyle/>
        <a:p>
          <a:endParaRPr lang="en-US"/>
        </a:p>
      </dgm:t>
    </dgm:pt>
    <dgm:pt modelId="{45521FE2-7105-478C-A73A-992405A903D3}" type="sibTrans" cxnId="{3FA1E9F3-8CD3-4387-82BD-D6271753AADE}">
      <dgm:prSet/>
      <dgm:spPr/>
      <dgm:t>
        <a:bodyPr/>
        <a:lstStyle/>
        <a:p>
          <a:endParaRPr lang="en-US"/>
        </a:p>
      </dgm:t>
    </dgm:pt>
    <dgm:pt modelId="{CB7C79E9-B17D-4EEB-87D9-A33219D58F1D}">
      <dgm:prSet phldrT="[Text]"/>
      <dgm:spPr/>
      <dgm:t>
        <a:bodyPr/>
        <a:lstStyle/>
        <a:p>
          <a:r>
            <a:rPr lang="en-US" b="0" dirty="0"/>
            <a:t>Program Info</a:t>
          </a:r>
        </a:p>
      </dgm:t>
    </dgm:pt>
    <dgm:pt modelId="{6FC30485-01EF-4DA4-BBA5-5A40CEA42361}" type="parTrans" cxnId="{1A973102-8A27-406F-A9E8-F9757E58BD47}">
      <dgm:prSet/>
      <dgm:spPr/>
      <dgm:t>
        <a:bodyPr/>
        <a:lstStyle/>
        <a:p>
          <a:endParaRPr lang="en-US"/>
        </a:p>
      </dgm:t>
    </dgm:pt>
    <dgm:pt modelId="{457E3BEC-26CD-4C05-8AA6-53AF9EBE9752}" type="sibTrans" cxnId="{1A973102-8A27-406F-A9E8-F9757E58BD47}">
      <dgm:prSet/>
      <dgm:spPr/>
      <dgm:t>
        <a:bodyPr/>
        <a:lstStyle/>
        <a:p>
          <a:endParaRPr lang="en-US"/>
        </a:p>
      </dgm:t>
    </dgm:pt>
    <dgm:pt modelId="{8BDA51ED-9EDE-4928-8531-A27D5613DD9A}">
      <dgm:prSet phldrT="[Text]"/>
      <dgm:spPr/>
      <dgm:t>
        <a:bodyPr/>
        <a:lstStyle/>
        <a:p>
          <a:r>
            <a:rPr lang="en-US" b="0" dirty="0"/>
            <a:t>Fall-start (Wenatchee and Omak)</a:t>
          </a:r>
          <a:br>
            <a:rPr lang="en-US" b="0" dirty="0"/>
          </a:br>
          <a:br>
            <a:rPr lang="en-US" b="0" dirty="0"/>
          </a:br>
          <a:r>
            <a:rPr lang="en-US" b="0" dirty="0"/>
            <a:t>Spring-start (Wenatchee only)</a:t>
          </a:r>
        </a:p>
      </dgm:t>
    </dgm:pt>
    <dgm:pt modelId="{5D25C190-1629-41E0-BBB1-7BE6BD0C30E1}" type="parTrans" cxnId="{607AE4EF-82F6-4E0B-99E6-3B3BD3841D36}">
      <dgm:prSet/>
      <dgm:spPr/>
      <dgm:t>
        <a:bodyPr/>
        <a:lstStyle/>
        <a:p>
          <a:endParaRPr lang="en-US"/>
        </a:p>
      </dgm:t>
    </dgm:pt>
    <dgm:pt modelId="{B1E197A3-2502-45AA-A758-DB622A4E4871}" type="sibTrans" cxnId="{607AE4EF-82F6-4E0B-99E6-3B3BD3841D36}">
      <dgm:prSet/>
      <dgm:spPr/>
      <dgm:t>
        <a:bodyPr/>
        <a:lstStyle/>
        <a:p>
          <a:endParaRPr lang="en-US"/>
        </a:p>
      </dgm:t>
    </dgm:pt>
    <dgm:pt modelId="{A8D8502A-DAA0-4FAC-8B63-96B7C1F1C6D2}">
      <dgm:prSet phldrT="[Text]"/>
      <dgm:spPr/>
      <dgm:t>
        <a:bodyPr/>
        <a:lstStyle/>
        <a:p>
          <a:r>
            <a:rPr lang="en-US" b="0" dirty="0"/>
            <a:t>2 year program</a:t>
          </a:r>
        </a:p>
      </dgm:t>
    </dgm:pt>
    <dgm:pt modelId="{93C2ACCC-87AC-43CE-8D91-0DFE704D811D}" type="parTrans" cxnId="{6BA0652B-CE58-4636-A8BE-AC7609A01943}">
      <dgm:prSet/>
      <dgm:spPr/>
      <dgm:t>
        <a:bodyPr/>
        <a:lstStyle/>
        <a:p>
          <a:endParaRPr lang="en-US"/>
        </a:p>
      </dgm:t>
    </dgm:pt>
    <dgm:pt modelId="{4BD3C2D2-84AE-4B13-A9B7-F0F1FB5B6641}" type="sibTrans" cxnId="{6BA0652B-CE58-4636-A8BE-AC7609A01943}">
      <dgm:prSet/>
      <dgm:spPr/>
      <dgm:t>
        <a:bodyPr/>
        <a:lstStyle/>
        <a:p>
          <a:endParaRPr lang="en-US"/>
        </a:p>
      </dgm:t>
    </dgm:pt>
    <dgm:pt modelId="{F80B604A-BAE2-4E78-89F9-7420E9D189DC}">
      <dgm:prSet phldrT="[Text]"/>
      <dgm:spPr/>
      <dgm:t>
        <a:bodyPr/>
        <a:lstStyle/>
        <a:p>
          <a:r>
            <a:rPr lang="en-US" b="0" dirty="0"/>
            <a:t>Additional documents like TEAS scores and work experience need to be submitted.</a:t>
          </a:r>
        </a:p>
      </dgm:t>
    </dgm:pt>
    <dgm:pt modelId="{D832B15A-3017-45E8-BEB5-2CA4A8C3F46A}" type="parTrans" cxnId="{DFA00E9A-6E2A-4D17-947F-D36E6E8CC70B}">
      <dgm:prSet/>
      <dgm:spPr/>
      <dgm:t>
        <a:bodyPr/>
        <a:lstStyle/>
        <a:p>
          <a:endParaRPr lang="en-US"/>
        </a:p>
      </dgm:t>
    </dgm:pt>
    <dgm:pt modelId="{EA54CCB0-E41F-449C-A5FD-61B13EA876AB}" type="sibTrans" cxnId="{DFA00E9A-6E2A-4D17-947F-D36E6E8CC70B}">
      <dgm:prSet/>
      <dgm:spPr/>
      <dgm:t>
        <a:bodyPr/>
        <a:lstStyle/>
        <a:p>
          <a:endParaRPr lang="en-US"/>
        </a:p>
      </dgm:t>
    </dgm:pt>
    <dgm:pt modelId="{DA616A60-C2E6-4EC9-904A-31417CE8CC00}" type="pres">
      <dgm:prSet presAssocID="{9EAE6441-B348-4469-81FA-CB58C1E309E0}" presName="diagram" presStyleCnt="0">
        <dgm:presLayoutVars>
          <dgm:chPref val="1"/>
          <dgm:dir/>
          <dgm:animOne val="branch"/>
          <dgm:animLvl val="lvl"/>
          <dgm:resizeHandles/>
        </dgm:presLayoutVars>
      </dgm:prSet>
      <dgm:spPr/>
    </dgm:pt>
    <dgm:pt modelId="{BCDE4A12-6DD0-48AD-803F-B34115F3768F}" type="pres">
      <dgm:prSet presAssocID="{B48A1A57-43AF-4332-87C6-BAF165B09852}" presName="root" presStyleCnt="0"/>
      <dgm:spPr/>
    </dgm:pt>
    <dgm:pt modelId="{A5139B62-702D-43F6-94CE-64757EA11214}" type="pres">
      <dgm:prSet presAssocID="{B48A1A57-43AF-4332-87C6-BAF165B09852}" presName="rootComposite" presStyleCnt="0"/>
      <dgm:spPr/>
    </dgm:pt>
    <dgm:pt modelId="{EA3067E7-DBD6-423D-813E-79ACB1CA0710}" type="pres">
      <dgm:prSet presAssocID="{B48A1A57-43AF-4332-87C6-BAF165B09852}" presName="rootText" presStyleLbl="node1" presStyleIdx="0" presStyleCnt="4"/>
      <dgm:spPr/>
    </dgm:pt>
    <dgm:pt modelId="{9CE2DDCA-8CCB-4AAC-8A34-29480CA27A45}" type="pres">
      <dgm:prSet presAssocID="{B48A1A57-43AF-4332-87C6-BAF165B09852}" presName="rootConnector" presStyleLbl="node1" presStyleIdx="0" presStyleCnt="4"/>
      <dgm:spPr/>
    </dgm:pt>
    <dgm:pt modelId="{8FEE8FBD-8F18-428A-A75E-51CA29B065B2}" type="pres">
      <dgm:prSet presAssocID="{B48A1A57-43AF-4332-87C6-BAF165B09852}" presName="childShape" presStyleCnt="0"/>
      <dgm:spPr/>
    </dgm:pt>
    <dgm:pt modelId="{6369CA03-51A2-4B8A-B173-8C2C0A43C492}" type="pres">
      <dgm:prSet presAssocID="{2B1F8938-FE1A-4EDF-A2D8-30105075D5B3}" presName="Name13" presStyleLbl="parChTrans1D2" presStyleIdx="0" presStyleCnt="6"/>
      <dgm:spPr/>
    </dgm:pt>
    <dgm:pt modelId="{2434FBE5-B892-412E-AB0A-5E2797EBC806}" type="pres">
      <dgm:prSet presAssocID="{AE49C63A-0CD0-4B6F-ADA9-F6C8363B461D}" presName="childText" presStyleLbl="bgAcc1" presStyleIdx="0" presStyleCnt="6">
        <dgm:presLayoutVars>
          <dgm:bulletEnabled val="1"/>
        </dgm:presLayoutVars>
      </dgm:prSet>
      <dgm:spPr/>
    </dgm:pt>
    <dgm:pt modelId="{6640407C-7A53-4072-825B-136643B30BBE}" type="pres">
      <dgm:prSet presAssocID="{5CAE9BC7-29F9-4B2A-BEDF-8066FBCFE12F}" presName="root" presStyleCnt="0"/>
      <dgm:spPr/>
    </dgm:pt>
    <dgm:pt modelId="{9564A1D8-2B73-4CFF-9CF4-E8D8823CB305}" type="pres">
      <dgm:prSet presAssocID="{5CAE9BC7-29F9-4B2A-BEDF-8066FBCFE12F}" presName="rootComposite" presStyleCnt="0"/>
      <dgm:spPr/>
    </dgm:pt>
    <dgm:pt modelId="{3CC74631-EE83-47CE-A8E2-03FF140CB673}" type="pres">
      <dgm:prSet presAssocID="{5CAE9BC7-29F9-4B2A-BEDF-8066FBCFE12F}" presName="rootText" presStyleLbl="node1" presStyleIdx="1" presStyleCnt="4"/>
      <dgm:spPr/>
    </dgm:pt>
    <dgm:pt modelId="{1FE35930-3404-4620-8C70-FC23D687636E}" type="pres">
      <dgm:prSet presAssocID="{5CAE9BC7-29F9-4B2A-BEDF-8066FBCFE12F}" presName="rootConnector" presStyleLbl="node1" presStyleIdx="1" presStyleCnt="4"/>
      <dgm:spPr/>
    </dgm:pt>
    <dgm:pt modelId="{6A8D6DCF-084D-483C-9C38-6EC7570E5556}" type="pres">
      <dgm:prSet presAssocID="{5CAE9BC7-29F9-4B2A-BEDF-8066FBCFE12F}" presName="childShape" presStyleCnt="0"/>
      <dgm:spPr/>
    </dgm:pt>
    <dgm:pt modelId="{C6DC2767-6C1E-44D6-847D-89497A0690FE}" type="pres">
      <dgm:prSet presAssocID="{3396C59A-3C5A-4818-94BB-977A9AD69C4B}" presName="Name13" presStyleLbl="parChTrans1D2" presStyleIdx="1" presStyleCnt="6"/>
      <dgm:spPr/>
    </dgm:pt>
    <dgm:pt modelId="{14271412-1D1B-4981-8100-EF2725F1DFC4}" type="pres">
      <dgm:prSet presAssocID="{88A5216C-0BD2-4EFB-BB15-DE516513B3FD}" presName="childText" presStyleLbl="bgAcc1" presStyleIdx="1" presStyleCnt="6">
        <dgm:presLayoutVars>
          <dgm:bulletEnabled val="1"/>
        </dgm:presLayoutVars>
      </dgm:prSet>
      <dgm:spPr/>
    </dgm:pt>
    <dgm:pt modelId="{80444EF9-55B3-4BCC-BD9A-E455B8D15E00}" type="pres">
      <dgm:prSet presAssocID="{D832B15A-3017-45E8-BEB5-2CA4A8C3F46A}" presName="Name13" presStyleLbl="parChTrans1D2" presStyleIdx="2" presStyleCnt="6"/>
      <dgm:spPr/>
    </dgm:pt>
    <dgm:pt modelId="{B931B849-36C1-41BA-97B3-49186D0440B4}" type="pres">
      <dgm:prSet presAssocID="{F80B604A-BAE2-4E78-89F9-7420E9D189DC}" presName="childText" presStyleLbl="bgAcc1" presStyleIdx="2" presStyleCnt="6">
        <dgm:presLayoutVars>
          <dgm:bulletEnabled val="1"/>
        </dgm:presLayoutVars>
      </dgm:prSet>
      <dgm:spPr/>
    </dgm:pt>
    <dgm:pt modelId="{F241D459-2257-409D-9A87-663EEA2928C0}" type="pres">
      <dgm:prSet presAssocID="{24E5DE59-DBC7-4754-979B-482CD923545B}" presName="root" presStyleCnt="0"/>
      <dgm:spPr/>
    </dgm:pt>
    <dgm:pt modelId="{9B0775E0-E00B-4D4F-BF97-E625D6D8D77E}" type="pres">
      <dgm:prSet presAssocID="{24E5DE59-DBC7-4754-979B-482CD923545B}" presName="rootComposite" presStyleCnt="0"/>
      <dgm:spPr/>
    </dgm:pt>
    <dgm:pt modelId="{09704AB1-BAB3-4630-9C83-1A9788C7847D}" type="pres">
      <dgm:prSet presAssocID="{24E5DE59-DBC7-4754-979B-482CD923545B}" presName="rootText" presStyleLbl="node1" presStyleIdx="2" presStyleCnt="4"/>
      <dgm:spPr/>
    </dgm:pt>
    <dgm:pt modelId="{4880740B-2BE2-498B-A27D-0FC4FAAE4C00}" type="pres">
      <dgm:prSet presAssocID="{24E5DE59-DBC7-4754-979B-482CD923545B}" presName="rootConnector" presStyleLbl="node1" presStyleIdx="2" presStyleCnt="4"/>
      <dgm:spPr/>
    </dgm:pt>
    <dgm:pt modelId="{76653D45-37EA-4FC7-8F9E-949652510B72}" type="pres">
      <dgm:prSet presAssocID="{24E5DE59-DBC7-4754-979B-482CD923545B}" presName="childShape" presStyleCnt="0"/>
      <dgm:spPr/>
    </dgm:pt>
    <dgm:pt modelId="{EB6E1076-99CC-483A-A9A8-FEDEE9733F4E}" type="pres">
      <dgm:prSet presAssocID="{C131675C-23BA-4F05-906B-C48795F00863}" presName="Name13" presStyleLbl="parChTrans1D2" presStyleIdx="3" presStyleCnt="6"/>
      <dgm:spPr/>
    </dgm:pt>
    <dgm:pt modelId="{E6639A4A-A5E4-46A5-97B5-0F484EFB324D}" type="pres">
      <dgm:prSet presAssocID="{CACA8CEC-2FCE-41C2-8DD9-7109F94F9499}" presName="childText" presStyleLbl="bgAcc1" presStyleIdx="3" presStyleCnt="6">
        <dgm:presLayoutVars>
          <dgm:bulletEnabled val="1"/>
        </dgm:presLayoutVars>
      </dgm:prSet>
      <dgm:spPr/>
    </dgm:pt>
    <dgm:pt modelId="{CD63E66E-8FED-4EF2-80AE-331C6DD19077}" type="pres">
      <dgm:prSet presAssocID="{CB7C79E9-B17D-4EEB-87D9-A33219D58F1D}" presName="root" presStyleCnt="0"/>
      <dgm:spPr/>
    </dgm:pt>
    <dgm:pt modelId="{18F39087-1CF6-433B-A93C-915CF78F5E55}" type="pres">
      <dgm:prSet presAssocID="{CB7C79E9-B17D-4EEB-87D9-A33219D58F1D}" presName="rootComposite" presStyleCnt="0"/>
      <dgm:spPr/>
    </dgm:pt>
    <dgm:pt modelId="{8E2AE0DA-5E10-415B-B47A-DA1AE0705CDA}" type="pres">
      <dgm:prSet presAssocID="{CB7C79E9-B17D-4EEB-87D9-A33219D58F1D}" presName="rootText" presStyleLbl="node1" presStyleIdx="3" presStyleCnt="4"/>
      <dgm:spPr/>
    </dgm:pt>
    <dgm:pt modelId="{96A02665-B908-469C-9A65-FBBF7F28B77F}" type="pres">
      <dgm:prSet presAssocID="{CB7C79E9-B17D-4EEB-87D9-A33219D58F1D}" presName="rootConnector" presStyleLbl="node1" presStyleIdx="3" presStyleCnt="4"/>
      <dgm:spPr/>
    </dgm:pt>
    <dgm:pt modelId="{504DC601-1CF1-48DD-9BD9-43644BACEA8D}" type="pres">
      <dgm:prSet presAssocID="{CB7C79E9-B17D-4EEB-87D9-A33219D58F1D}" presName="childShape" presStyleCnt="0"/>
      <dgm:spPr/>
    </dgm:pt>
    <dgm:pt modelId="{AAFC0A20-D5AE-4809-B0A9-9CD78A52ACD9}" type="pres">
      <dgm:prSet presAssocID="{5D25C190-1629-41E0-BBB1-7BE6BD0C30E1}" presName="Name13" presStyleLbl="parChTrans1D2" presStyleIdx="4" presStyleCnt="6"/>
      <dgm:spPr/>
    </dgm:pt>
    <dgm:pt modelId="{AA332A7D-CD89-4761-A7C0-73BDADCF29AF}" type="pres">
      <dgm:prSet presAssocID="{8BDA51ED-9EDE-4928-8531-A27D5613DD9A}" presName="childText" presStyleLbl="bgAcc1" presStyleIdx="4" presStyleCnt="6">
        <dgm:presLayoutVars>
          <dgm:bulletEnabled val="1"/>
        </dgm:presLayoutVars>
      </dgm:prSet>
      <dgm:spPr/>
    </dgm:pt>
    <dgm:pt modelId="{9002140B-84B3-49E6-B8A6-8468CD19D961}" type="pres">
      <dgm:prSet presAssocID="{93C2ACCC-87AC-43CE-8D91-0DFE704D811D}" presName="Name13" presStyleLbl="parChTrans1D2" presStyleIdx="5" presStyleCnt="6"/>
      <dgm:spPr/>
    </dgm:pt>
    <dgm:pt modelId="{BDDA2746-B6F5-4609-8358-7FDA2F044F27}" type="pres">
      <dgm:prSet presAssocID="{A8D8502A-DAA0-4FAC-8B63-96B7C1F1C6D2}" presName="childText" presStyleLbl="bgAcc1" presStyleIdx="5" presStyleCnt="6">
        <dgm:presLayoutVars>
          <dgm:bulletEnabled val="1"/>
        </dgm:presLayoutVars>
      </dgm:prSet>
      <dgm:spPr/>
    </dgm:pt>
  </dgm:ptLst>
  <dgm:cxnLst>
    <dgm:cxn modelId="{1A973102-8A27-406F-A9E8-F9757E58BD47}" srcId="{9EAE6441-B348-4469-81FA-CB58C1E309E0}" destId="{CB7C79E9-B17D-4EEB-87D9-A33219D58F1D}" srcOrd="3" destOrd="0" parTransId="{6FC30485-01EF-4DA4-BBA5-5A40CEA42361}" sibTransId="{457E3BEC-26CD-4C05-8AA6-53AF9EBE9752}"/>
    <dgm:cxn modelId="{BE43660E-18CD-4158-961C-0CB2E63E89EF}" type="presOf" srcId="{5CAE9BC7-29F9-4B2A-BEDF-8066FBCFE12F}" destId="{1FE35930-3404-4620-8C70-FC23D687636E}" srcOrd="1" destOrd="0" presId="urn:microsoft.com/office/officeart/2005/8/layout/hierarchy3"/>
    <dgm:cxn modelId="{257C9C1D-F403-4012-BA69-42453A566242}" type="presOf" srcId="{2B1F8938-FE1A-4EDF-A2D8-30105075D5B3}" destId="{6369CA03-51A2-4B8A-B173-8C2C0A43C492}" srcOrd="0" destOrd="0" presId="urn:microsoft.com/office/officeart/2005/8/layout/hierarchy3"/>
    <dgm:cxn modelId="{B5BD8323-E384-4B63-9A28-4A4E0826A7E0}" type="presOf" srcId="{D832B15A-3017-45E8-BEB5-2CA4A8C3F46A}" destId="{80444EF9-55B3-4BCC-BD9A-E455B8D15E00}" srcOrd="0" destOrd="0" presId="urn:microsoft.com/office/officeart/2005/8/layout/hierarchy3"/>
    <dgm:cxn modelId="{6BA0652B-CE58-4636-A8BE-AC7609A01943}" srcId="{CB7C79E9-B17D-4EEB-87D9-A33219D58F1D}" destId="{A8D8502A-DAA0-4FAC-8B63-96B7C1F1C6D2}" srcOrd="1" destOrd="0" parTransId="{93C2ACCC-87AC-43CE-8D91-0DFE704D811D}" sibTransId="{4BD3C2D2-84AE-4B13-A9B7-F0F1FB5B6641}"/>
    <dgm:cxn modelId="{48ABEC3B-DE4A-4D53-BCA5-61A84B4F5D9D}" type="presOf" srcId="{88A5216C-0BD2-4EFB-BB15-DE516513B3FD}" destId="{14271412-1D1B-4981-8100-EF2725F1DFC4}" srcOrd="0" destOrd="0" presId="urn:microsoft.com/office/officeart/2005/8/layout/hierarchy3"/>
    <dgm:cxn modelId="{2E980C45-9F94-4CBC-9B18-20EAE96D9111}" type="presOf" srcId="{AE49C63A-0CD0-4B6F-ADA9-F6C8363B461D}" destId="{2434FBE5-B892-412E-AB0A-5E2797EBC806}" srcOrd="0" destOrd="0" presId="urn:microsoft.com/office/officeart/2005/8/layout/hierarchy3"/>
    <dgm:cxn modelId="{190ED74D-F2AE-4A5D-B2C4-21A828D06B33}" type="presOf" srcId="{CB7C79E9-B17D-4EEB-87D9-A33219D58F1D}" destId="{8E2AE0DA-5E10-415B-B47A-DA1AE0705CDA}" srcOrd="0" destOrd="0" presId="urn:microsoft.com/office/officeart/2005/8/layout/hierarchy3"/>
    <dgm:cxn modelId="{10B70E6E-19C6-4DE8-A542-189C2087F63D}" type="presOf" srcId="{5D25C190-1629-41E0-BBB1-7BE6BD0C30E1}" destId="{AAFC0A20-D5AE-4809-B0A9-9CD78A52ACD9}" srcOrd="0" destOrd="0" presId="urn:microsoft.com/office/officeart/2005/8/layout/hierarchy3"/>
    <dgm:cxn modelId="{DC565E81-A2DE-4AA4-9AF4-A133237C6451}" srcId="{9EAE6441-B348-4469-81FA-CB58C1E309E0}" destId="{B48A1A57-43AF-4332-87C6-BAF165B09852}" srcOrd="0" destOrd="0" parTransId="{16B82F1B-CAE5-40A3-973F-D85E91E3E152}" sibTransId="{96728B3C-3A23-4359-B233-45AF84CD5849}"/>
    <dgm:cxn modelId="{8D15C983-9E3F-42E8-8CCD-7E5793001972}" type="presOf" srcId="{8BDA51ED-9EDE-4928-8531-A27D5613DD9A}" destId="{AA332A7D-CD89-4761-A7C0-73BDADCF29AF}" srcOrd="0" destOrd="0" presId="urn:microsoft.com/office/officeart/2005/8/layout/hierarchy3"/>
    <dgm:cxn modelId="{FFA1F985-D9C2-436E-96AD-F66C8EAF52AA}" type="presOf" srcId="{24E5DE59-DBC7-4754-979B-482CD923545B}" destId="{09704AB1-BAB3-4630-9C83-1A9788C7847D}" srcOrd="0" destOrd="0" presId="urn:microsoft.com/office/officeart/2005/8/layout/hierarchy3"/>
    <dgm:cxn modelId="{68134B89-DC85-4C3F-AB2D-34C453253389}" type="presOf" srcId="{3396C59A-3C5A-4818-94BB-977A9AD69C4B}" destId="{C6DC2767-6C1E-44D6-847D-89497A0690FE}" srcOrd="0" destOrd="0" presId="urn:microsoft.com/office/officeart/2005/8/layout/hierarchy3"/>
    <dgm:cxn modelId="{1948298A-7F00-4623-9447-1350CB5986D1}" type="presOf" srcId="{B48A1A57-43AF-4332-87C6-BAF165B09852}" destId="{EA3067E7-DBD6-423D-813E-79ACB1CA0710}" srcOrd="0" destOrd="0" presId="urn:microsoft.com/office/officeart/2005/8/layout/hierarchy3"/>
    <dgm:cxn modelId="{91DE318E-B8B2-4967-B72B-FB093292B62E}" type="presOf" srcId="{24E5DE59-DBC7-4754-979B-482CD923545B}" destId="{4880740B-2BE2-498B-A27D-0FC4FAAE4C00}" srcOrd="1" destOrd="0" presId="urn:microsoft.com/office/officeart/2005/8/layout/hierarchy3"/>
    <dgm:cxn modelId="{1E851896-CDDF-4960-8DFC-BC2373371F4E}" srcId="{5CAE9BC7-29F9-4B2A-BEDF-8066FBCFE12F}" destId="{88A5216C-0BD2-4EFB-BB15-DE516513B3FD}" srcOrd="0" destOrd="0" parTransId="{3396C59A-3C5A-4818-94BB-977A9AD69C4B}" sibTransId="{4F59DFDA-C81B-4F27-99C7-039317D6E582}"/>
    <dgm:cxn modelId="{45D45997-83F8-45A4-8435-D5AE9BC0BD92}" type="presOf" srcId="{9EAE6441-B348-4469-81FA-CB58C1E309E0}" destId="{DA616A60-C2E6-4EC9-904A-31417CE8CC00}" srcOrd="0" destOrd="0" presId="urn:microsoft.com/office/officeart/2005/8/layout/hierarchy3"/>
    <dgm:cxn modelId="{DFA00E9A-6E2A-4D17-947F-D36E6E8CC70B}" srcId="{5CAE9BC7-29F9-4B2A-BEDF-8066FBCFE12F}" destId="{F80B604A-BAE2-4E78-89F9-7420E9D189DC}" srcOrd="1" destOrd="0" parTransId="{D832B15A-3017-45E8-BEB5-2CA4A8C3F46A}" sibTransId="{EA54CCB0-E41F-449C-A5FD-61B13EA876AB}"/>
    <dgm:cxn modelId="{915FA59A-6B04-4A36-B8D8-8CFEA5A62F69}" type="presOf" srcId="{CACA8CEC-2FCE-41C2-8DD9-7109F94F9499}" destId="{E6639A4A-A5E4-46A5-97B5-0F484EFB324D}" srcOrd="0" destOrd="0" presId="urn:microsoft.com/office/officeart/2005/8/layout/hierarchy3"/>
    <dgm:cxn modelId="{38FE62A9-15FA-4EC7-9E5F-A1F3A6BE27BC}" type="presOf" srcId="{CB7C79E9-B17D-4EEB-87D9-A33219D58F1D}" destId="{96A02665-B908-469C-9A65-FBBF7F28B77F}" srcOrd="1" destOrd="0" presId="urn:microsoft.com/office/officeart/2005/8/layout/hierarchy3"/>
    <dgm:cxn modelId="{133631DB-F306-4CCC-B4CD-B067A34BFA01}" type="presOf" srcId="{A8D8502A-DAA0-4FAC-8B63-96B7C1F1C6D2}" destId="{BDDA2746-B6F5-4609-8358-7FDA2F044F27}" srcOrd="0" destOrd="0" presId="urn:microsoft.com/office/officeart/2005/8/layout/hierarchy3"/>
    <dgm:cxn modelId="{CB5CE2DC-EB17-4B01-9506-21CCF9147392}" type="presOf" srcId="{B48A1A57-43AF-4332-87C6-BAF165B09852}" destId="{9CE2DDCA-8CCB-4AAC-8A34-29480CA27A45}" srcOrd="1" destOrd="0" presId="urn:microsoft.com/office/officeart/2005/8/layout/hierarchy3"/>
    <dgm:cxn modelId="{1F9D2DDE-FC1D-4097-971E-DDD8ED281995}" type="presOf" srcId="{F80B604A-BAE2-4E78-89F9-7420E9D189DC}" destId="{B931B849-36C1-41BA-97B3-49186D0440B4}" srcOrd="0" destOrd="0" presId="urn:microsoft.com/office/officeart/2005/8/layout/hierarchy3"/>
    <dgm:cxn modelId="{2B5F2CE0-54AD-4A95-AC4C-644C50890FEE}" type="presOf" srcId="{5CAE9BC7-29F9-4B2A-BEDF-8066FBCFE12F}" destId="{3CC74631-EE83-47CE-A8E2-03FF140CB673}" srcOrd="0" destOrd="0" presId="urn:microsoft.com/office/officeart/2005/8/layout/hierarchy3"/>
    <dgm:cxn modelId="{15BD5BEA-A22A-441F-9426-7D2234974F44}" srcId="{B48A1A57-43AF-4332-87C6-BAF165B09852}" destId="{AE49C63A-0CD0-4B6F-ADA9-F6C8363B461D}" srcOrd="0" destOrd="0" parTransId="{2B1F8938-FE1A-4EDF-A2D8-30105075D5B3}" sibTransId="{07DD0B47-03C1-44C5-B7EE-A24A798DE261}"/>
    <dgm:cxn modelId="{B70B76ED-2470-4698-8AA6-096F0224F6B5}" srcId="{9EAE6441-B348-4469-81FA-CB58C1E309E0}" destId="{5CAE9BC7-29F9-4B2A-BEDF-8066FBCFE12F}" srcOrd="1" destOrd="0" parTransId="{0D24B32A-64C1-4103-89A9-E5406B164022}" sibTransId="{3705DD44-2BDB-4763-8AA5-FCE8680F029B}"/>
    <dgm:cxn modelId="{607AE4EF-82F6-4E0B-99E6-3B3BD3841D36}" srcId="{CB7C79E9-B17D-4EEB-87D9-A33219D58F1D}" destId="{8BDA51ED-9EDE-4928-8531-A27D5613DD9A}" srcOrd="0" destOrd="0" parTransId="{5D25C190-1629-41E0-BBB1-7BE6BD0C30E1}" sibTransId="{B1E197A3-2502-45AA-A758-DB622A4E4871}"/>
    <dgm:cxn modelId="{6EB5A5F3-C91E-4040-8B9D-2E00D68BBAA4}" srcId="{9EAE6441-B348-4469-81FA-CB58C1E309E0}" destId="{24E5DE59-DBC7-4754-979B-482CD923545B}" srcOrd="2" destOrd="0" parTransId="{F2B3EDA0-CA41-49F3-A560-F8D199FE30F0}" sibTransId="{3018BE08-FB2B-4BDD-9FD1-87AF40D65DAB}"/>
    <dgm:cxn modelId="{3FA1E9F3-8CD3-4387-82BD-D6271753AADE}" srcId="{24E5DE59-DBC7-4754-979B-482CD923545B}" destId="{CACA8CEC-2FCE-41C2-8DD9-7109F94F9499}" srcOrd="0" destOrd="0" parTransId="{C131675C-23BA-4F05-906B-C48795F00863}" sibTransId="{45521FE2-7105-478C-A73A-992405A903D3}"/>
    <dgm:cxn modelId="{C7D234FD-A574-42D8-ABD3-135CBA9FDF86}" type="presOf" srcId="{C131675C-23BA-4F05-906B-C48795F00863}" destId="{EB6E1076-99CC-483A-A9A8-FEDEE9733F4E}" srcOrd="0" destOrd="0" presId="urn:microsoft.com/office/officeart/2005/8/layout/hierarchy3"/>
    <dgm:cxn modelId="{77BAAAFE-8634-4D80-B99C-19A3064D995B}" type="presOf" srcId="{93C2ACCC-87AC-43CE-8D91-0DFE704D811D}" destId="{9002140B-84B3-49E6-B8A6-8468CD19D961}" srcOrd="0" destOrd="0" presId="urn:microsoft.com/office/officeart/2005/8/layout/hierarchy3"/>
    <dgm:cxn modelId="{19E50722-5DEA-47E4-8614-C048EC8C9B6E}" type="presParOf" srcId="{DA616A60-C2E6-4EC9-904A-31417CE8CC00}" destId="{BCDE4A12-6DD0-48AD-803F-B34115F3768F}" srcOrd="0" destOrd="0" presId="urn:microsoft.com/office/officeart/2005/8/layout/hierarchy3"/>
    <dgm:cxn modelId="{D39896F3-575E-45AD-A10A-88A7EA3CD55F}" type="presParOf" srcId="{BCDE4A12-6DD0-48AD-803F-B34115F3768F}" destId="{A5139B62-702D-43F6-94CE-64757EA11214}" srcOrd="0" destOrd="0" presId="urn:microsoft.com/office/officeart/2005/8/layout/hierarchy3"/>
    <dgm:cxn modelId="{D4E366D5-D702-4CDE-BF1A-B5D73EC368F1}" type="presParOf" srcId="{A5139B62-702D-43F6-94CE-64757EA11214}" destId="{EA3067E7-DBD6-423D-813E-79ACB1CA0710}" srcOrd="0" destOrd="0" presId="urn:microsoft.com/office/officeart/2005/8/layout/hierarchy3"/>
    <dgm:cxn modelId="{21DA3B49-4692-436B-943B-08F1D028F987}" type="presParOf" srcId="{A5139B62-702D-43F6-94CE-64757EA11214}" destId="{9CE2DDCA-8CCB-4AAC-8A34-29480CA27A45}" srcOrd="1" destOrd="0" presId="urn:microsoft.com/office/officeart/2005/8/layout/hierarchy3"/>
    <dgm:cxn modelId="{24D560E4-853F-4520-9552-022AA6C4C3E9}" type="presParOf" srcId="{BCDE4A12-6DD0-48AD-803F-B34115F3768F}" destId="{8FEE8FBD-8F18-428A-A75E-51CA29B065B2}" srcOrd="1" destOrd="0" presId="urn:microsoft.com/office/officeart/2005/8/layout/hierarchy3"/>
    <dgm:cxn modelId="{D3342300-6CA6-4D52-91C3-A3E83B0CD007}" type="presParOf" srcId="{8FEE8FBD-8F18-428A-A75E-51CA29B065B2}" destId="{6369CA03-51A2-4B8A-B173-8C2C0A43C492}" srcOrd="0" destOrd="0" presId="urn:microsoft.com/office/officeart/2005/8/layout/hierarchy3"/>
    <dgm:cxn modelId="{93FAF55C-1ED8-4C5E-B3A8-FDFE133AD87F}" type="presParOf" srcId="{8FEE8FBD-8F18-428A-A75E-51CA29B065B2}" destId="{2434FBE5-B892-412E-AB0A-5E2797EBC806}" srcOrd="1" destOrd="0" presId="urn:microsoft.com/office/officeart/2005/8/layout/hierarchy3"/>
    <dgm:cxn modelId="{81926659-F324-45A6-B27F-ABA878E6CA79}" type="presParOf" srcId="{DA616A60-C2E6-4EC9-904A-31417CE8CC00}" destId="{6640407C-7A53-4072-825B-136643B30BBE}" srcOrd="1" destOrd="0" presId="urn:microsoft.com/office/officeart/2005/8/layout/hierarchy3"/>
    <dgm:cxn modelId="{6F5482F0-4928-478B-8F1B-4A61E429ABC2}" type="presParOf" srcId="{6640407C-7A53-4072-825B-136643B30BBE}" destId="{9564A1D8-2B73-4CFF-9CF4-E8D8823CB305}" srcOrd="0" destOrd="0" presId="urn:microsoft.com/office/officeart/2005/8/layout/hierarchy3"/>
    <dgm:cxn modelId="{2B8DD38C-F2DB-40B5-A658-9F70408DF66D}" type="presParOf" srcId="{9564A1D8-2B73-4CFF-9CF4-E8D8823CB305}" destId="{3CC74631-EE83-47CE-A8E2-03FF140CB673}" srcOrd="0" destOrd="0" presId="urn:microsoft.com/office/officeart/2005/8/layout/hierarchy3"/>
    <dgm:cxn modelId="{C4E32763-14CC-419A-B6F2-89F488CE6BE4}" type="presParOf" srcId="{9564A1D8-2B73-4CFF-9CF4-E8D8823CB305}" destId="{1FE35930-3404-4620-8C70-FC23D687636E}" srcOrd="1" destOrd="0" presId="urn:microsoft.com/office/officeart/2005/8/layout/hierarchy3"/>
    <dgm:cxn modelId="{D2C39CA8-7326-43AC-AA07-394FA4220B4D}" type="presParOf" srcId="{6640407C-7A53-4072-825B-136643B30BBE}" destId="{6A8D6DCF-084D-483C-9C38-6EC7570E5556}" srcOrd="1" destOrd="0" presId="urn:microsoft.com/office/officeart/2005/8/layout/hierarchy3"/>
    <dgm:cxn modelId="{7DF62B98-7BBB-4A52-B727-999AD681CF90}" type="presParOf" srcId="{6A8D6DCF-084D-483C-9C38-6EC7570E5556}" destId="{C6DC2767-6C1E-44D6-847D-89497A0690FE}" srcOrd="0" destOrd="0" presId="urn:microsoft.com/office/officeart/2005/8/layout/hierarchy3"/>
    <dgm:cxn modelId="{888076B9-0B89-40F1-BA7C-D74021E9BC6C}" type="presParOf" srcId="{6A8D6DCF-084D-483C-9C38-6EC7570E5556}" destId="{14271412-1D1B-4981-8100-EF2725F1DFC4}" srcOrd="1" destOrd="0" presId="urn:microsoft.com/office/officeart/2005/8/layout/hierarchy3"/>
    <dgm:cxn modelId="{2498988F-33D6-44BE-8E0E-19037F1041AA}" type="presParOf" srcId="{6A8D6DCF-084D-483C-9C38-6EC7570E5556}" destId="{80444EF9-55B3-4BCC-BD9A-E455B8D15E00}" srcOrd="2" destOrd="0" presId="urn:microsoft.com/office/officeart/2005/8/layout/hierarchy3"/>
    <dgm:cxn modelId="{B3990153-6C4B-4E79-B03A-C7B9AD9EEFE5}" type="presParOf" srcId="{6A8D6DCF-084D-483C-9C38-6EC7570E5556}" destId="{B931B849-36C1-41BA-97B3-49186D0440B4}" srcOrd="3" destOrd="0" presId="urn:microsoft.com/office/officeart/2005/8/layout/hierarchy3"/>
    <dgm:cxn modelId="{4F4026C7-05A0-44E7-9E26-BB81F2C73A7A}" type="presParOf" srcId="{DA616A60-C2E6-4EC9-904A-31417CE8CC00}" destId="{F241D459-2257-409D-9A87-663EEA2928C0}" srcOrd="2" destOrd="0" presId="urn:microsoft.com/office/officeart/2005/8/layout/hierarchy3"/>
    <dgm:cxn modelId="{FEF508E2-F8D8-433A-8042-D8FBF2998404}" type="presParOf" srcId="{F241D459-2257-409D-9A87-663EEA2928C0}" destId="{9B0775E0-E00B-4D4F-BF97-E625D6D8D77E}" srcOrd="0" destOrd="0" presId="urn:microsoft.com/office/officeart/2005/8/layout/hierarchy3"/>
    <dgm:cxn modelId="{2084BCF2-7735-4E6A-A342-17AB5B6956C9}" type="presParOf" srcId="{9B0775E0-E00B-4D4F-BF97-E625D6D8D77E}" destId="{09704AB1-BAB3-4630-9C83-1A9788C7847D}" srcOrd="0" destOrd="0" presId="urn:microsoft.com/office/officeart/2005/8/layout/hierarchy3"/>
    <dgm:cxn modelId="{CB4C2B14-ACA3-4392-BC85-BCD03D11FF8F}" type="presParOf" srcId="{9B0775E0-E00B-4D4F-BF97-E625D6D8D77E}" destId="{4880740B-2BE2-498B-A27D-0FC4FAAE4C00}" srcOrd="1" destOrd="0" presId="urn:microsoft.com/office/officeart/2005/8/layout/hierarchy3"/>
    <dgm:cxn modelId="{9AD61BE5-68D5-4FA4-8012-786309416CFE}" type="presParOf" srcId="{F241D459-2257-409D-9A87-663EEA2928C0}" destId="{76653D45-37EA-4FC7-8F9E-949652510B72}" srcOrd="1" destOrd="0" presId="urn:microsoft.com/office/officeart/2005/8/layout/hierarchy3"/>
    <dgm:cxn modelId="{6F42F737-5CB1-4739-9636-7EEF71FF00DE}" type="presParOf" srcId="{76653D45-37EA-4FC7-8F9E-949652510B72}" destId="{EB6E1076-99CC-483A-A9A8-FEDEE9733F4E}" srcOrd="0" destOrd="0" presId="urn:microsoft.com/office/officeart/2005/8/layout/hierarchy3"/>
    <dgm:cxn modelId="{160DDC2E-85A6-41E6-9744-9C7E31AB60F7}" type="presParOf" srcId="{76653D45-37EA-4FC7-8F9E-949652510B72}" destId="{E6639A4A-A5E4-46A5-97B5-0F484EFB324D}" srcOrd="1" destOrd="0" presId="urn:microsoft.com/office/officeart/2005/8/layout/hierarchy3"/>
    <dgm:cxn modelId="{F19D7AB6-C7B5-4755-B94C-D122438520CB}" type="presParOf" srcId="{DA616A60-C2E6-4EC9-904A-31417CE8CC00}" destId="{CD63E66E-8FED-4EF2-80AE-331C6DD19077}" srcOrd="3" destOrd="0" presId="urn:microsoft.com/office/officeart/2005/8/layout/hierarchy3"/>
    <dgm:cxn modelId="{EECFA555-3E63-4A42-924C-610F01BE5C1D}" type="presParOf" srcId="{CD63E66E-8FED-4EF2-80AE-331C6DD19077}" destId="{18F39087-1CF6-433B-A93C-915CF78F5E55}" srcOrd="0" destOrd="0" presId="urn:microsoft.com/office/officeart/2005/8/layout/hierarchy3"/>
    <dgm:cxn modelId="{DD17BFB7-1DA6-4C3A-9A66-303133BF8602}" type="presParOf" srcId="{18F39087-1CF6-433B-A93C-915CF78F5E55}" destId="{8E2AE0DA-5E10-415B-B47A-DA1AE0705CDA}" srcOrd="0" destOrd="0" presId="urn:microsoft.com/office/officeart/2005/8/layout/hierarchy3"/>
    <dgm:cxn modelId="{9C2E0153-5E65-4F1B-8EAA-77DDB0187A1A}" type="presParOf" srcId="{18F39087-1CF6-433B-A93C-915CF78F5E55}" destId="{96A02665-B908-469C-9A65-FBBF7F28B77F}" srcOrd="1" destOrd="0" presId="urn:microsoft.com/office/officeart/2005/8/layout/hierarchy3"/>
    <dgm:cxn modelId="{1F218406-1B6D-40B7-B8AF-6CA20C025407}" type="presParOf" srcId="{CD63E66E-8FED-4EF2-80AE-331C6DD19077}" destId="{504DC601-1CF1-48DD-9BD9-43644BACEA8D}" srcOrd="1" destOrd="0" presId="urn:microsoft.com/office/officeart/2005/8/layout/hierarchy3"/>
    <dgm:cxn modelId="{E308B43A-1913-43DE-B6A5-21E02E2D6720}" type="presParOf" srcId="{504DC601-1CF1-48DD-9BD9-43644BACEA8D}" destId="{AAFC0A20-D5AE-4809-B0A9-9CD78A52ACD9}" srcOrd="0" destOrd="0" presId="urn:microsoft.com/office/officeart/2005/8/layout/hierarchy3"/>
    <dgm:cxn modelId="{9B87C9EF-9300-4430-8653-40825BAAA53B}" type="presParOf" srcId="{504DC601-1CF1-48DD-9BD9-43644BACEA8D}" destId="{AA332A7D-CD89-4761-A7C0-73BDADCF29AF}" srcOrd="1" destOrd="0" presId="urn:microsoft.com/office/officeart/2005/8/layout/hierarchy3"/>
    <dgm:cxn modelId="{2FD110CF-EA06-46F9-9CEF-A5851ADD256D}" type="presParOf" srcId="{504DC601-1CF1-48DD-9BD9-43644BACEA8D}" destId="{9002140B-84B3-49E6-B8A6-8468CD19D961}" srcOrd="2" destOrd="0" presId="urn:microsoft.com/office/officeart/2005/8/layout/hierarchy3"/>
    <dgm:cxn modelId="{2A874C54-D7F8-4449-A981-405F56834658}" type="presParOf" srcId="{504DC601-1CF1-48DD-9BD9-43644BACEA8D}" destId="{BDDA2746-B6F5-4609-8358-7FDA2F044F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67E7-DBD6-423D-813E-79ACB1CA0710}">
      <dsp:nvSpPr>
        <dsp:cNvPr id="0" name=""/>
        <dsp:cNvSpPr/>
      </dsp:nvSpPr>
      <dsp:spPr>
        <a:xfrm>
          <a:off x="1562" y="325265"/>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Applications Accepted</a:t>
          </a:r>
        </a:p>
      </dsp:txBody>
      <dsp:txXfrm>
        <a:off x="27864" y="351567"/>
        <a:ext cx="1743453" cy="845424"/>
      </dsp:txXfrm>
    </dsp:sp>
    <dsp:sp modelId="{6369CA03-51A2-4B8A-B173-8C2C0A43C492}">
      <dsp:nvSpPr>
        <dsp:cNvPr id="0" name=""/>
        <dsp:cNvSpPr/>
      </dsp:nvSpPr>
      <dsp:spPr>
        <a:xfrm>
          <a:off x="181168" y="1223293"/>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4FBE5-B892-412E-AB0A-5E2797EBC806}">
      <dsp:nvSpPr>
        <dsp:cNvPr id="0" name=""/>
        <dsp:cNvSpPr/>
      </dsp:nvSpPr>
      <dsp:spPr>
        <a:xfrm>
          <a:off x="360774" y="1447801"/>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t>Late June</a:t>
          </a:r>
        </a:p>
      </dsp:txBody>
      <dsp:txXfrm>
        <a:off x="387076" y="1474103"/>
        <a:ext cx="1384242" cy="845424"/>
      </dsp:txXfrm>
    </dsp:sp>
    <dsp:sp modelId="{45FC301E-63F0-4EED-A87E-68306B3B7FAD}">
      <dsp:nvSpPr>
        <dsp:cNvPr id="0" name=""/>
        <dsp:cNvSpPr/>
      </dsp:nvSpPr>
      <dsp:spPr>
        <a:xfrm>
          <a:off x="181168" y="1223293"/>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BBA06-AB2F-4E79-8D98-8DBF36473565}">
      <dsp:nvSpPr>
        <dsp:cNvPr id="0" name=""/>
        <dsp:cNvSpPr/>
      </dsp:nvSpPr>
      <dsp:spPr>
        <a:xfrm>
          <a:off x="360774" y="2570337"/>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1-2 week window to apply</a:t>
          </a:r>
          <a:endParaRPr lang="en-US" sz="1300" b="1" kern="1200" dirty="0"/>
        </a:p>
      </dsp:txBody>
      <dsp:txXfrm>
        <a:off x="387076" y="2596639"/>
        <a:ext cx="1384242" cy="845424"/>
      </dsp:txXfrm>
    </dsp:sp>
    <dsp:sp modelId="{3CC74631-EE83-47CE-A8E2-03FF140CB673}">
      <dsp:nvSpPr>
        <dsp:cNvPr id="0" name=""/>
        <dsp:cNvSpPr/>
      </dsp:nvSpPr>
      <dsp:spPr>
        <a:xfrm>
          <a:off x="2246634" y="325265"/>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High School Transcripts</a:t>
          </a:r>
        </a:p>
      </dsp:txBody>
      <dsp:txXfrm>
        <a:off x="2272936" y="351567"/>
        <a:ext cx="1743453" cy="845424"/>
      </dsp:txXfrm>
    </dsp:sp>
    <dsp:sp modelId="{61F5C198-0EBD-4FD1-BB59-5620438867CB}">
      <dsp:nvSpPr>
        <dsp:cNvPr id="0" name=""/>
        <dsp:cNvSpPr/>
      </dsp:nvSpPr>
      <dsp:spPr>
        <a:xfrm>
          <a:off x="2426240" y="1223293"/>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366F5-7FDD-46EE-A832-43ACFFAA9869}">
      <dsp:nvSpPr>
        <dsp:cNvPr id="0" name=""/>
        <dsp:cNvSpPr/>
      </dsp:nvSpPr>
      <dsp:spPr>
        <a:xfrm>
          <a:off x="2605846" y="1447801"/>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Official high school transcript </a:t>
          </a:r>
          <a:r>
            <a:rPr lang="en-US" sz="1300" u="sng" kern="1200" dirty="0"/>
            <a:t>must</a:t>
          </a:r>
          <a:r>
            <a:rPr lang="en-US" sz="1300" kern="1200" dirty="0"/>
            <a:t> be submitted</a:t>
          </a:r>
        </a:p>
      </dsp:txBody>
      <dsp:txXfrm>
        <a:off x="2632148" y="1474103"/>
        <a:ext cx="1384242" cy="845424"/>
      </dsp:txXfrm>
    </dsp:sp>
    <dsp:sp modelId="{ECE55C17-FBCE-4E6B-8A5C-A273F6E6EC61}">
      <dsp:nvSpPr>
        <dsp:cNvPr id="0" name=""/>
        <dsp:cNvSpPr/>
      </dsp:nvSpPr>
      <dsp:spPr>
        <a:xfrm>
          <a:off x="2426240" y="1223293"/>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99B57-322B-4D85-8B64-E99384FB9F56}">
      <dsp:nvSpPr>
        <dsp:cNvPr id="0" name=""/>
        <dsp:cNvSpPr/>
      </dsp:nvSpPr>
      <dsp:spPr>
        <a:xfrm>
          <a:off x="2605846" y="2570337"/>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Or, submit official GED transcript</a:t>
          </a:r>
        </a:p>
      </dsp:txBody>
      <dsp:txXfrm>
        <a:off x="2632148" y="2596639"/>
        <a:ext cx="1384242" cy="845424"/>
      </dsp:txXfrm>
    </dsp:sp>
    <dsp:sp modelId="{AA2BFEBE-7637-46A6-8B2D-337D0F84E6A6}">
      <dsp:nvSpPr>
        <dsp:cNvPr id="0" name=""/>
        <dsp:cNvSpPr/>
      </dsp:nvSpPr>
      <dsp:spPr>
        <a:xfrm>
          <a:off x="4491707" y="325265"/>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College Transcripts</a:t>
          </a:r>
        </a:p>
      </dsp:txBody>
      <dsp:txXfrm>
        <a:off x="4518009" y="351567"/>
        <a:ext cx="1743453" cy="845424"/>
      </dsp:txXfrm>
    </dsp:sp>
    <dsp:sp modelId="{C6DC2767-6C1E-44D6-847D-89497A0690FE}">
      <dsp:nvSpPr>
        <dsp:cNvPr id="0" name=""/>
        <dsp:cNvSpPr/>
      </dsp:nvSpPr>
      <dsp:spPr>
        <a:xfrm>
          <a:off x="4671313" y="1223293"/>
          <a:ext cx="179605" cy="719806"/>
        </a:xfrm>
        <a:custGeom>
          <a:avLst/>
          <a:gdLst/>
          <a:ahLst/>
          <a:cxnLst/>
          <a:rect l="0" t="0" r="0" b="0"/>
          <a:pathLst>
            <a:path>
              <a:moveTo>
                <a:pt x="0" y="0"/>
              </a:moveTo>
              <a:lnTo>
                <a:pt x="0" y="719806"/>
              </a:lnTo>
              <a:lnTo>
                <a:pt x="179605" y="7198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71412-1D1B-4981-8100-EF2725F1DFC4}">
      <dsp:nvSpPr>
        <dsp:cNvPr id="0" name=""/>
        <dsp:cNvSpPr/>
      </dsp:nvSpPr>
      <dsp:spPr>
        <a:xfrm>
          <a:off x="4850918" y="1447801"/>
          <a:ext cx="1436846" cy="99059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Official transcripts from the last 10 years </a:t>
          </a:r>
          <a:r>
            <a:rPr lang="en-US" sz="1300" u="sng" kern="1200" dirty="0"/>
            <a:t>must</a:t>
          </a:r>
          <a:r>
            <a:rPr lang="en-US" sz="1300" kern="1200" dirty="0"/>
            <a:t> be submitted</a:t>
          </a:r>
          <a:endParaRPr lang="en-US" sz="1300" b="1" kern="1200" dirty="0"/>
        </a:p>
      </dsp:txBody>
      <dsp:txXfrm>
        <a:off x="4879932" y="1476815"/>
        <a:ext cx="1378818" cy="932569"/>
      </dsp:txXfrm>
    </dsp:sp>
    <dsp:sp modelId="{2CC4B6D3-F006-43BE-B2A5-6968D07B7412}">
      <dsp:nvSpPr>
        <dsp:cNvPr id="0" name=""/>
        <dsp:cNvSpPr/>
      </dsp:nvSpPr>
      <dsp:spPr>
        <a:xfrm>
          <a:off x="4671313" y="1223293"/>
          <a:ext cx="179605" cy="1888626"/>
        </a:xfrm>
        <a:custGeom>
          <a:avLst/>
          <a:gdLst/>
          <a:ahLst/>
          <a:cxnLst/>
          <a:rect l="0" t="0" r="0" b="0"/>
          <a:pathLst>
            <a:path>
              <a:moveTo>
                <a:pt x="0" y="0"/>
              </a:moveTo>
              <a:lnTo>
                <a:pt x="0" y="1888626"/>
              </a:lnTo>
              <a:lnTo>
                <a:pt x="179605" y="18886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7A044-19EE-4DC2-B563-D4EE7EBC79AD}">
      <dsp:nvSpPr>
        <dsp:cNvPr id="0" name=""/>
        <dsp:cNvSpPr/>
      </dsp:nvSpPr>
      <dsp:spPr>
        <a:xfrm>
          <a:off x="4850918" y="2662906"/>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You </a:t>
          </a:r>
          <a:r>
            <a:rPr lang="en-US" sz="1300" b="0" i="0" u="sng" kern="1200" dirty="0"/>
            <a:t>may</a:t>
          </a:r>
          <a:r>
            <a:rPr lang="en-US" sz="1300" b="0" i="0" kern="1200" dirty="0"/>
            <a:t> be allowed to omit old transcripts</a:t>
          </a:r>
        </a:p>
      </dsp:txBody>
      <dsp:txXfrm>
        <a:off x="4877220" y="2689208"/>
        <a:ext cx="1384242" cy="845424"/>
      </dsp:txXfrm>
    </dsp:sp>
    <dsp:sp modelId="{8E2AE0DA-5E10-415B-B47A-DA1AE0705CDA}">
      <dsp:nvSpPr>
        <dsp:cNvPr id="0" name=""/>
        <dsp:cNvSpPr/>
      </dsp:nvSpPr>
      <dsp:spPr>
        <a:xfrm>
          <a:off x="6736779" y="325265"/>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t>Program Info</a:t>
          </a:r>
        </a:p>
      </dsp:txBody>
      <dsp:txXfrm>
        <a:off x="6763081" y="351567"/>
        <a:ext cx="1743453" cy="845424"/>
      </dsp:txXfrm>
    </dsp:sp>
    <dsp:sp modelId="{AAFC0A20-D5AE-4809-B0A9-9CD78A52ACD9}">
      <dsp:nvSpPr>
        <dsp:cNvPr id="0" name=""/>
        <dsp:cNvSpPr/>
      </dsp:nvSpPr>
      <dsp:spPr>
        <a:xfrm>
          <a:off x="6916385" y="1223293"/>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32A7D-CD89-4761-A7C0-73BDADCF29AF}">
      <dsp:nvSpPr>
        <dsp:cNvPr id="0" name=""/>
        <dsp:cNvSpPr/>
      </dsp:nvSpPr>
      <dsp:spPr>
        <a:xfrm>
          <a:off x="7095991" y="1447801"/>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t>Fall-start</a:t>
          </a:r>
        </a:p>
      </dsp:txBody>
      <dsp:txXfrm>
        <a:off x="7122293" y="1474103"/>
        <a:ext cx="1384242" cy="845424"/>
      </dsp:txXfrm>
    </dsp:sp>
    <dsp:sp modelId="{9002140B-84B3-49E6-B8A6-8468CD19D961}">
      <dsp:nvSpPr>
        <dsp:cNvPr id="0" name=""/>
        <dsp:cNvSpPr/>
      </dsp:nvSpPr>
      <dsp:spPr>
        <a:xfrm>
          <a:off x="6916385" y="1223293"/>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A2746-B6F5-4609-8358-7FDA2F044F27}">
      <dsp:nvSpPr>
        <dsp:cNvPr id="0" name=""/>
        <dsp:cNvSpPr/>
      </dsp:nvSpPr>
      <dsp:spPr>
        <a:xfrm>
          <a:off x="7095991" y="2570337"/>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t>4-quarter program (</a:t>
          </a:r>
          <a:r>
            <a:rPr lang="en-US" sz="1300" b="1" kern="1200" dirty="0"/>
            <a:t>evenings</a:t>
          </a:r>
          <a:r>
            <a:rPr lang="en-US" sz="1300" b="0" kern="1200" dirty="0"/>
            <a:t> &amp; </a:t>
          </a:r>
          <a:r>
            <a:rPr lang="en-US" sz="1300" b="1" kern="1200" dirty="0"/>
            <a:t>Saturdays</a:t>
          </a:r>
          <a:r>
            <a:rPr lang="en-US" sz="1300" b="0" kern="1200" dirty="0"/>
            <a:t>)</a:t>
          </a:r>
        </a:p>
      </dsp:txBody>
      <dsp:txXfrm>
        <a:off x="7122293" y="2596639"/>
        <a:ext cx="1384242" cy="84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67E7-DBD6-423D-813E-79ACB1CA0710}">
      <dsp:nvSpPr>
        <dsp:cNvPr id="0" name=""/>
        <dsp:cNvSpPr/>
      </dsp:nvSpPr>
      <dsp:spPr>
        <a:xfrm>
          <a:off x="1562" y="258078"/>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Applications Accepted</a:t>
          </a:r>
        </a:p>
      </dsp:txBody>
      <dsp:txXfrm>
        <a:off x="27864" y="284380"/>
        <a:ext cx="1743453" cy="845424"/>
      </dsp:txXfrm>
    </dsp:sp>
    <dsp:sp modelId="{6369CA03-51A2-4B8A-B173-8C2C0A43C492}">
      <dsp:nvSpPr>
        <dsp:cNvPr id="0" name=""/>
        <dsp:cNvSpPr/>
      </dsp:nvSpPr>
      <dsp:spPr>
        <a:xfrm>
          <a:off x="181168" y="1156107"/>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4FBE5-B892-412E-AB0A-5E2797EBC806}">
      <dsp:nvSpPr>
        <dsp:cNvPr id="0" name=""/>
        <dsp:cNvSpPr/>
      </dsp:nvSpPr>
      <dsp:spPr>
        <a:xfrm>
          <a:off x="360774" y="1380614"/>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t>Late March/ early April</a:t>
          </a:r>
        </a:p>
      </dsp:txBody>
      <dsp:txXfrm>
        <a:off x="387076" y="1406916"/>
        <a:ext cx="1384242" cy="845424"/>
      </dsp:txXfrm>
    </dsp:sp>
    <dsp:sp modelId="{45FC301E-63F0-4EED-A87E-68306B3B7FAD}">
      <dsp:nvSpPr>
        <dsp:cNvPr id="0" name=""/>
        <dsp:cNvSpPr/>
      </dsp:nvSpPr>
      <dsp:spPr>
        <a:xfrm>
          <a:off x="181168" y="1156107"/>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BBA06-AB2F-4E79-8D98-8DBF36473565}">
      <dsp:nvSpPr>
        <dsp:cNvPr id="0" name=""/>
        <dsp:cNvSpPr/>
      </dsp:nvSpPr>
      <dsp:spPr>
        <a:xfrm>
          <a:off x="360774" y="2503150"/>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1 week window to apply</a:t>
          </a:r>
          <a:endParaRPr lang="en-US" sz="1300" b="1" kern="1200" dirty="0"/>
        </a:p>
      </dsp:txBody>
      <dsp:txXfrm>
        <a:off x="387076" y="2529452"/>
        <a:ext cx="1384242" cy="845424"/>
      </dsp:txXfrm>
    </dsp:sp>
    <dsp:sp modelId="{3CC74631-EE83-47CE-A8E2-03FF140CB673}">
      <dsp:nvSpPr>
        <dsp:cNvPr id="0" name=""/>
        <dsp:cNvSpPr/>
      </dsp:nvSpPr>
      <dsp:spPr>
        <a:xfrm>
          <a:off x="2246634" y="258078"/>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Transcripts</a:t>
          </a:r>
        </a:p>
      </dsp:txBody>
      <dsp:txXfrm>
        <a:off x="2272936" y="284380"/>
        <a:ext cx="1743453" cy="845424"/>
      </dsp:txXfrm>
    </dsp:sp>
    <dsp:sp modelId="{C6DC2767-6C1E-44D6-847D-89497A0690FE}">
      <dsp:nvSpPr>
        <dsp:cNvPr id="0" name=""/>
        <dsp:cNvSpPr/>
      </dsp:nvSpPr>
      <dsp:spPr>
        <a:xfrm>
          <a:off x="2426240" y="1156107"/>
          <a:ext cx="179605" cy="782290"/>
        </a:xfrm>
        <a:custGeom>
          <a:avLst/>
          <a:gdLst/>
          <a:ahLst/>
          <a:cxnLst/>
          <a:rect l="0" t="0" r="0" b="0"/>
          <a:pathLst>
            <a:path>
              <a:moveTo>
                <a:pt x="0" y="0"/>
              </a:moveTo>
              <a:lnTo>
                <a:pt x="0" y="782290"/>
              </a:lnTo>
              <a:lnTo>
                <a:pt x="179605" y="78229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71412-1D1B-4981-8100-EF2725F1DFC4}">
      <dsp:nvSpPr>
        <dsp:cNvPr id="0" name=""/>
        <dsp:cNvSpPr/>
      </dsp:nvSpPr>
      <dsp:spPr>
        <a:xfrm>
          <a:off x="2605846" y="1380614"/>
          <a:ext cx="1436846" cy="111556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Official transcripts from the last 10 years </a:t>
          </a:r>
          <a:r>
            <a:rPr lang="en-US" sz="1300" u="sng" kern="1200" dirty="0"/>
            <a:t>must</a:t>
          </a:r>
          <a:r>
            <a:rPr lang="en-US" sz="1300" kern="1200" dirty="0"/>
            <a:t> be submitted</a:t>
          </a:r>
          <a:endParaRPr lang="en-US" sz="1300" b="1" kern="1200" dirty="0"/>
        </a:p>
      </dsp:txBody>
      <dsp:txXfrm>
        <a:off x="2638520" y="1413288"/>
        <a:ext cx="1371498" cy="1050219"/>
      </dsp:txXfrm>
    </dsp:sp>
    <dsp:sp modelId="{7EC322AD-61EC-4781-BB65-877001301A3C}">
      <dsp:nvSpPr>
        <dsp:cNvPr id="0" name=""/>
        <dsp:cNvSpPr/>
      </dsp:nvSpPr>
      <dsp:spPr>
        <a:xfrm>
          <a:off x="2426240" y="1156107"/>
          <a:ext cx="179605" cy="2013596"/>
        </a:xfrm>
        <a:custGeom>
          <a:avLst/>
          <a:gdLst/>
          <a:ahLst/>
          <a:cxnLst/>
          <a:rect l="0" t="0" r="0" b="0"/>
          <a:pathLst>
            <a:path>
              <a:moveTo>
                <a:pt x="0" y="0"/>
              </a:moveTo>
              <a:lnTo>
                <a:pt x="0" y="2013596"/>
              </a:lnTo>
              <a:lnTo>
                <a:pt x="179605" y="20135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71B3D-25CA-4EF9-B0A7-FE0F93761155}">
      <dsp:nvSpPr>
        <dsp:cNvPr id="0" name=""/>
        <dsp:cNvSpPr/>
      </dsp:nvSpPr>
      <dsp:spPr>
        <a:xfrm>
          <a:off x="2605846" y="2720688"/>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t>You </a:t>
          </a:r>
          <a:r>
            <a:rPr lang="en-US" sz="1300" b="0" u="sng" kern="1200" dirty="0"/>
            <a:t>may</a:t>
          </a:r>
          <a:r>
            <a:rPr lang="en-US" sz="1300" b="0" kern="1200" dirty="0"/>
            <a:t> be allowed to omit old transcripts</a:t>
          </a:r>
        </a:p>
      </dsp:txBody>
      <dsp:txXfrm>
        <a:off x="2632148" y="2746990"/>
        <a:ext cx="1384242" cy="845424"/>
      </dsp:txXfrm>
    </dsp:sp>
    <dsp:sp modelId="{09704AB1-BAB3-4630-9C83-1A9788C7847D}">
      <dsp:nvSpPr>
        <dsp:cNvPr id="0" name=""/>
        <dsp:cNvSpPr/>
      </dsp:nvSpPr>
      <dsp:spPr>
        <a:xfrm>
          <a:off x="4491707" y="258078"/>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Sites</a:t>
          </a:r>
        </a:p>
      </dsp:txBody>
      <dsp:txXfrm>
        <a:off x="4518009" y="284380"/>
        <a:ext cx="1743453" cy="845424"/>
      </dsp:txXfrm>
    </dsp:sp>
    <dsp:sp modelId="{EB6E1076-99CC-483A-A9A8-FEDEE9733F4E}">
      <dsp:nvSpPr>
        <dsp:cNvPr id="0" name=""/>
        <dsp:cNvSpPr/>
      </dsp:nvSpPr>
      <dsp:spPr>
        <a:xfrm>
          <a:off x="4671313" y="1156107"/>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39A4A-A5E4-46A5-97B5-0F484EFB324D}">
      <dsp:nvSpPr>
        <dsp:cNvPr id="0" name=""/>
        <dsp:cNvSpPr/>
      </dsp:nvSpPr>
      <dsp:spPr>
        <a:xfrm>
          <a:off x="4850918" y="1380614"/>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Multiple sites </a:t>
          </a:r>
          <a:br>
            <a:rPr lang="en-US" sz="1400" b="0" kern="1200" dirty="0"/>
          </a:br>
          <a:r>
            <a:rPr lang="en-US" sz="1400" b="0" kern="1200" dirty="0"/>
            <a:t>(you can rank your choices)</a:t>
          </a:r>
        </a:p>
      </dsp:txBody>
      <dsp:txXfrm>
        <a:off x="4877220" y="1406916"/>
        <a:ext cx="1384242" cy="845424"/>
      </dsp:txXfrm>
    </dsp:sp>
    <dsp:sp modelId="{34105F1F-5099-4E0B-AF01-AA4DC3DBBECF}">
      <dsp:nvSpPr>
        <dsp:cNvPr id="0" name=""/>
        <dsp:cNvSpPr/>
      </dsp:nvSpPr>
      <dsp:spPr>
        <a:xfrm>
          <a:off x="4671313" y="1156107"/>
          <a:ext cx="179605" cy="1814476"/>
        </a:xfrm>
        <a:custGeom>
          <a:avLst/>
          <a:gdLst/>
          <a:ahLst/>
          <a:cxnLst/>
          <a:rect l="0" t="0" r="0" b="0"/>
          <a:pathLst>
            <a:path>
              <a:moveTo>
                <a:pt x="0" y="0"/>
              </a:moveTo>
              <a:lnTo>
                <a:pt x="0" y="1814476"/>
              </a:lnTo>
              <a:lnTo>
                <a:pt x="179605" y="181447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D6BA1-38B1-4B42-9C5D-E6F9909604AD}">
      <dsp:nvSpPr>
        <dsp:cNvPr id="0" name=""/>
        <dsp:cNvSpPr/>
      </dsp:nvSpPr>
      <dsp:spPr>
        <a:xfrm>
          <a:off x="4850918" y="2503150"/>
          <a:ext cx="1681282" cy="9348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Distant sites may require additional application information</a:t>
          </a:r>
        </a:p>
      </dsp:txBody>
      <dsp:txXfrm>
        <a:off x="4878299" y="2530531"/>
        <a:ext cx="1626520" cy="880104"/>
      </dsp:txXfrm>
    </dsp:sp>
    <dsp:sp modelId="{8E2AE0DA-5E10-415B-B47A-DA1AE0705CDA}">
      <dsp:nvSpPr>
        <dsp:cNvPr id="0" name=""/>
        <dsp:cNvSpPr/>
      </dsp:nvSpPr>
      <dsp:spPr>
        <a:xfrm>
          <a:off x="6736779" y="258078"/>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t>Program Info</a:t>
          </a:r>
        </a:p>
      </dsp:txBody>
      <dsp:txXfrm>
        <a:off x="6763081" y="284380"/>
        <a:ext cx="1743453" cy="845424"/>
      </dsp:txXfrm>
    </dsp:sp>
    <dsp:sp modelId="{AAFC0A20-D5AE-4809-B0A9-9CD78A52ACD9}">
      <dsp:nvSpPr>
        <dsp:cNvPr id="0" name=""/>
        <dsp:cNvSpPr/>
      </dsp:nvSpPr>
      <dsp:spPr>
        <a:xfrm>
          <a:off x="6916385" y="1156107"/>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32A7D-CD89-4761-A7C0-73BDADCF29AF}">
      <dsp:nvSpPr>
        <dsp:cNvPr id="0" name=""/>
        <dsp:cNvSpPr/>
      </dsp:nvSpPr>
      <dsp:spPr>
        <a:xfrm>
          <a:off x="7095991" y="1380614"/>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Summer-start</a:t>
          </a:r>
        </a:p>
      </dsp:txBody>
      <dsp:txXfrm>
        <a:off x="7122293" y="1406916"/>
        <a:ext cx="1384242" cy="845424"/>
      </dsp:txXfrm>
    </dsp:sp>
    <dsp:sp modelId="{9002140B-84B3-49E6-B8A6-8468CD19D961}">
      <dsp:nvSpPr>
        <dsp:cNvPr id="0" name=""/>
        <dsp:cNvSpPr/>
      </dsp:nvSpPr>
      <dsp:spPr>
        <a:xfrm>
          <a:off x="6916385" y="1156107"/>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A2746-B6F5-4609-8358-7FDA2F044F27}">
      <dsp:nvSpPr>
        <dsp:cNvPr id="0" name=""/>
        <dsp:cNvSpPr/>
      </dsp:nvSpPr>
      <dsp:spPr>
        <a:xfrm>
          <a:off x="7095991" y="2503150"/>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5-quarter program</a:t>
          </a:r>
        </a:p>
      </dsp:txBody>
      <dsp:txXfrm>
        <a:off x="7122293" y="2529452"/>
        <a:ext cx="1384242" cy="845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67E7-DBD6-423D-813E-79ACB1CA0710}">
      <dsp:nvSpPr>
        <dsp:cNvPr id="0" name=""/>
        <dsp:cNvSpPr/>
      </dsp:nvSpPr>
      <dsp:spPr>
        <a:xfrm>
          <a:off x="1562" y="366847"/>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Applications Accepted</a:t>
          </a:r>
        </a:p>
      </dsp:txBody>
      <dsp:txXfrm>
        <a:off x="27864" y="393149"/>
        <a:ext cx="1743453" cy="845424"/>
      </dsp:txXfrm>
    </dsp:sp>
    <dsp:sp modelId="{6369CA03-51A2-4B8A-B173-8C2C0A43C492}">
      <dsp:nvSpPr>
        <dsp:cNvPr id="0" name=""/>
        <dsp:cNvSpPr/>
      </dsp:nvSpPr>
      <dsp:spPr>
        <a:xfrm>
          <a:off x="181168" y="1264876"/>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4FBE5-B892-412E-AB0A-5E2797EBC806}">
      <dsp:nvSpPr>
        <dsp:cNvPr id="0" name=""/>
        <dsp:cNvSpPr/>
      </dsp:nvSpPr>
      <dsp:spPr>
        <a:xfrm>
          <a:off x="360774" y="1489383"/>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June (Wenatchee and Omak)</a:t>
          </a:r>
          <a:br>
            <a:rPr lang="en-US" sz="1000" b="0" kern="1200" dirty="0"/>
          </a:br>
          <a:br>
            <a:rPr lang="en-US" sz="1000" b="0" kern="1200" dirty="0"/>
          </a:br>
          <a:r>
            <a:rPr lang="en-US" sz="1000" b="0" kern="1200" dirty="0"/>
            <a:t>Late fall (Wenatchee Only)</a:t>
          </a:r>
        </a:p>
      </dsp:txBody>
      <dsp:txXfrm>
        <a:off x="387076" y="1515685"/>
        <a:ext cx="1384242" cy="845424"/>
      </dsp:txXfrm>
    </dsp:sp>
    <dsp:sp modelId="{3CC74631-EE83-47CE-A8E2-03FF140CB673}">
      <dsp:nvSpPr>
        <dsp:cNvPr id="0" name=""/>
        <dsp:cNvSpPr/>
      </dsp:nvSpPr>
      <dsp:spPr>
        <a:xfrm>
          <a:off x="2246634" y="366847"/>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Transcripts and other requirements</a:t>
          </a:r>
        </a:p>
      </dsp:txBody>
      <dsp:txXfrm>
        <a:off x="2272936" y="393149"/>
        <a:ext cx="1743453" cy="845424"/>
      </dsp:txXfrm>
    </dsp:sp>
    <dsp:sp modelId="{C6DC2767-6C1E-44D6-847D-89497A0690FE}">
      <dsp:nvSpPr>
        <dsp:cNvPr id="0" name=""/>
        <dsp:cNvSpPr/>
      </dsp:nvSpPr>
      <dsp:spPr>
        <a:xfrm>
          <a:off x="2426240" y="1264876"/>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71412-1D1B-4981-8100-EF2725F1DFC4}">
      <dsp:nvSpPr>
        <dsp:cNvPr id="0" name=""/>
        <dsp:cNvSpPr/>
      </dsp:nvSpPr>
      <dsp:spPr>
        <a:xfrm>
          <a:off x="2605846" y="1489383"/>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 official transcripts </a:t>
          </a:r>
          <a:r>
            <a:rPr lang="en-US" sz="1000" u="sng" kern="1200" dirty="0"/>
            <a:t>must</a:t>
          </a:r>
          <a:r>
            <a:rPr lang="en-US" sz="1000" kern="1200" dirty="0"/>
            <a:t> be submitted</a:t>
          </a:r>
          <a:endParaRPr lang="en-US" sz="1000" b="1" kern="1200" dirty="0"/>
        </a:p>
      </dsp:txBody>
      <dsp:txXfrm>
        <a:off x="2632148" y="1515685"/>
        <a:ext cx="1384242" cy="845424"/>
      </dsp:txXfrm>
    </dsp:sp>
    <dsp:sp modelId="{80444EF9-55B3-4BCC-BD9A-E455B8D15E00}">
      <dsp:nvSpPr>
        <dsp:cNvPr id="0" name=""/>
        <dsp:cNvSpPr/>
      </dsp:nvSpPr>
      <dsp:spPr>
        <a:xfrm>
          <a:off x="2426240" y="1264876"/>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1B849-36C1-41BA-97B3-49186D0440B4}">
      <dsp:nvSpPr>
        <dsp:cNvPr id="0" name=""/>
        <dsp:cNvSpPr/>
      </dsp:nvSpPr>
      <dsp:spPr>
        <a:xfrm>
          <a:off x="2605846" y="2611919"/>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Additional documents like TEAS scores and work experience need to be submitted.</a:t>
          </a:r>
        </a:p>
      </dsp:txBody>
      <dsp:txXfrm>
        <a:off x="2632148" y="2638221"/>
        <a:ext cx="1384242" cy="845424"/>
      </dsp:txXfrm>
    </dsp:sp>
    <dsp:sp modelId="{09704AB1-BAB3-4630-9C83-1A9788C7847D}">
      <dsp:nvSpPr>
        <dsp:cNvPr id="0" name=""/>
        <dsp:cNvSpPr/>
      </dsp:nvSpPr>
      <dsp:spPr>
        <a:xfrm>
          <a:off x="4491707" y="366847"/>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Sites</a:t>
          </a:r>
        </a:p>
      </dsp:txBody>
      <dsp:txXfrm>
        <a:off x="4518009" y="393149"/>
        <a:ext cx="1743453" cy="845424"/>
      </dsp:txXfrm>
    </dsp:sp>
    <dsp:sp modelId="{EB6E1076-99CC-483A-A9A8-FEDEE9733F4E}">
      <dsp:nvSpPr>
        <dsp:cNvPr id="0" name=""/>
        <dsp:cNvSpPr/>
      </dsp:nvSpPr>
      <dsp:spPr>
        <a:xfrm>
          <a:off x="4671313" y="1264876"/>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39A4A-A5E4-46A5-97B5-0F484EFB324D}">
      <dsp:nvSpPr>
        <dsp:cNvPr id="0" name=""/>
        <dsp:cNvSpPr/>
      </dsp:nvSpPr>
      <dsp:spPr>
        <a:xfrm>
          <a:off x="4850918" y="1489383"/>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2 sites </a:t>
          </a:r>
          <a:br>
            <a:rPr lang="en-US" sz="1000" b="0" kern="1200" dirty="0"/>
          </a:br>
          <a:r>
            <a:rPr lang="en-US" sz="1000" b="0" kern="1200" dirty="0"/>
            <a:t>(you can select a 1st and 2nd choice)</a:t>
          </a:r>
        </a:p>
      </dsp:txBody>
      <dsp:txXfrm>
        <a:off x="4877220" y="1515685"/>
        <a:ext cx="1384242" cy="845424"/>
      </dsp:txXfrm>
    </dsp:sp>
    <dsp:sp modelId="{8E2AE0DA-5E10-415B-B47A-DA1AE0705CDA}">
      <dsp:nvSpPr>
        <dsp:cNvPr id="0" name=""/>
        <dsp:cNvSpPr/>
      </dsp:nvSpPr>
      <dsp:spPr>
        <a:xfrm>
          <a:off x="6736779" y="366847"/>
          <a:ext cx="1796057" cy="8980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t>Program Info</a:t>
          </a:r>
        </a:p>
      </dsp:txBody>
      <dsp:txXfrm>
        <a:off x="6763081" y="393149"/>
        <a:ext cx="1743453" cy="845424"/>
      </dsp:txXfrm>
    </dsp:sp>
    <dsp:sp modelId="{AAFC0A20-D5AE-4809-B0A9-9CD78A52ACD9}">
      <dsp:nvSpPr>
        <dsp:cNvPr id="0" name=""/>
        <dsp:cNvSpPr/>
      </dsp:nvSpPr>
      <dsp:spPr>
        <a:xfrm>
          <a:off x="6916385" y="1264876"/>
          <a:ext cx="179605" cy="673521"/>
        </a:xfrm>
        <a:custGeom>
          <a:avLst/>
          <a:gdLst/>
          <a:ahLst/>
          <a:cxnLst/>
          <a:rect l="0" t="0" r="0" b="0"/>
          <a:pathLst>
            <a:path>
              <a:moveTo>
                <a:pt x="0" y="0"/>
              </a:moveTo>
              <a:lnTo>
                <a:pt x="0" y="673521"/>
              </a:lnTo>
              <a:lnTo>
                <a:pt x="179605" y="6735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32A7D-CD89-4761-A7C0-73BDADCF29AF}">
      <dsp:nvSpPr>
        <dsp:cNvPr id="0" name=""/>
        <dsp:cNvSpPr/>
      </dsp:nvSpPr>
      <dsp:spPr>
        <a:xfrm>
          <a:off x="7095991" y="1489383"/>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Fall-start (Wenatchee and Omak)</a:t>
          </a:r>
          <a:br>
            <a:rPr lang="en-US" sz="1000" b="0" kern="1200" dirty="0"/>
          </a:br>
          <a:br>
            <a:rPr lang="en-US" sz="1000" b="0" kern="1200" dirty="0"/>
          </a:br>
          <a:r>
            <a:rPr lang="en-US" sz="1000" b="0" kern="1200" dirty="0"/>
            <a:t>Spring-start (Wenatchee only)</a:t>
          </a:r>
        </a:p>
      </dsp:txBody>
      <dsp:txXfrm>
        <a:off x="7122293" y="1515685"/>
        <a:ext cx="1384242" cy="845424"/>
      </dsp:txXfrm>
    </dsp:sp>
    <dsp:sp modelId="{9002140B-84B3-49E6-B8A6-8468CD19D961}">
      <dsp:nvSpPr>
        <dsp:cNvPr id="0" name=""/>
        <dsp:cNvSpPr/>
      </dsp:nvSpPr>
      <dsp:spPr>
        <a:xfrm>
          <a:off x="6916385" y="1264876"/>
          <a:ext cx="179605" cy="1796057"/>
        </a:xfrm>
        <a:custGeom>
          <a:avLst/>
          <a:gdLst/>
          <a:ahLst/>
          <a:cxnLst/>
          <a:rect l="0" t="0" r="0" b="0"/>
          <a:pathLst>
            <a:path>
              <a:moveTo>
                <a:pt x="0" y="0"/>
              </a:moveTo>
              <a:lnTo>
                <a:pt x="0" y="1796057"/>
              </a:lnTo>
              <a:lnTo>
                <a:pt x="179605" y="17960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A2746-B6F5-4609-8358-7FDA2F044F27}">
      <dsp:nvSpPr>
        <dsp:cNvPr id="0" name=""/>
        <dsp:cNvSpPr/>
      </dsp:nvSpPr>
      <dsp:spPr>
        <a:xfrm>
          <a:off x="7095991" y="2611919"/>
          <a:ext cx="1436846" cy="8980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2 year program</a:t>
          </a:r>
        </a:p>
      </dsp:txBody>
      <dsp:txXfrm>
        <a:off x="7122293" y="2638221"/>
        <a:ext cx="1384242" cy="845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1804"/>
          </a:xfrm>
          <a:prstGeom prst="rect">
            <a:avLst/>
          </a:prstGeom>
        </p:spPr>
        <p:txBody>
          <a:bodyPr vert="horz" lIns="91961" tIns="45981" rIns="91961" bIns="45981" rtlCol="0"/>
          <a:lstStyle>
            <a:lvl1pPr algn="r">
              <a:defRPr sz="1200"/>
            </a:lvl1pPr>
          </a:lstStyle>
          <a:p>
            <a:fld id="{7ABE1887-AEC5-4F74-A9A0-B600123A1BB3}" type="datetimeFigureOut">
              <a:rPr lang="en-US" smtClean="0"/>
              <a:t>6/1/2026</a:t>
            </a:fld>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lIns="91961" tIns="45981" rIns="91961" bIns="459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772668"/>
            <a:ext cx="2971800" cy="461804"/>
          </a:xfrm>
          <a:prstGeom prst="rect">
            <a:avLst/>
          </a:prstGeom>
        </p:spPr>
        <p:txBody>
          <a:bodyPr vert="horz" lIns="91961" tIns="45981" rIns="91961" bIns="45981" rtlCol="0" anchor="b"/>
          <a:lstStyle>
            <a:lvl1pPr algn="r">
              <a:defRPr sz="1200"/>
            </a:lvl1pPr>
          </a:lstStyle>
          <a:p>
            <a:fld id="{939CA7D4-9226-4E83-A85A-0120CF62F8D6}" type="slidenum">
              <a:rPr lang="en-US" smtClean="0"/>
              <a:t>‹#›</a:t>
            </a:fld>
            <a:endParaRPr lang="en-US" dirty="0"/>
          </a:p>
        </p:txBody>
      </p:sp>
    </p:spTree>
    <p:extLst>
      <p:ext uri="{BB962C8B-B14F-4D97-AF65-F5344CB8AC3E}">
        <p14:creationId xmlns:p14="http://schemas.microsoft.com/office/powerpoint/2010/main" val="260150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idx="1"/>
          </p:nvPr>
        </p:nvSpPr>
        <p:spPr>
          <a:xfrm>
            <a:off x="3884614" y="0"/>
            <a:ext cx="2971800" cy="461804"/>
          </a:xfrm>
          <a:prstGeom prst="rect">
            <a:avLst/>
          </a:prstGeom>
        </p:spPr>
        <p:txBody>
          <a:bodyPr vert="horz" lIns="91961" tIns="45981" rIns="91961" bIns="45981" rtlCol="0"/>
          <a:lstStyle>
            <a:lvl1pPr algn="r">
              <a:defRPr sz="1200"/>
            </a:lvl1pPr>
          </a:lstStyle>
          <a:p>
            <a:fld id="{015DD249-29B2-492C-B482-71D91C2F5736}" type="datetimeFigureOut">
              <a:rPr lang="en-US" smtClean="0"/>
              <a:t>6/1/2026</a:t>
            </a:fld>
            <a:endParaRPr lang="en-US" dirty="0"/>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1961" tIns="45981" rIns="91961" bIns="45981"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61" tIns="45981" rIns="91961" bIns="459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961" tIns="45981" rIns="91961" bIns="459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8"/>
            <a:ext cx="2971800" cy="461804"/>
          </a:xfrm>
          <a:prstGeom prst="rect">
            <a:avLst/>
          </a:prstGeom>
        </p:spPr>
        <p:txBody>
          <a:bodyPr vert="horz" lIns="91961" tIns="45981" rIns="91961" bIns="45981" rtlCol="0" anchor="b"/>
          <a:lstStyle>
            <a:lvl1pPr algn="r">
              <a:defRPr sz="1200"/>
            </a:lvl1pPr>
          </a:lstStyle>
          <a:p>
            <a:fld id="{1103DC40-5323-45DB-8F07-9E9F19B736F6}" type="slidenum">
              <a:rPr lang="en-US" smtClean="0"/>
              <a:t>‹#›</a:t>
            </a:fld>
            <a:endParaRPr lang="en-US" dirty="0"/>
          </a:p>
        </p:txBody>
      </p:sp>
    </p:spTree>
    <p:extLst>
      <p:ext uri="{BB962C8B-B14F-4D97-AF65-F5344CB8AC3E}">
        <p14:creationId xmlns:p14="http://schemas.microsoft.com/office/powerpoint/2010/main" val="119838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050">
              <a:defRPr/>
            </a:pPr>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1</a:t>
            </a:fld>
            <a:endParaRPr lang="en-US" dirty="0"/>
          </a:p>
        </p:txBody>
      </p:sp>
    </p:spTree>
    <p:extLst>
      <p:ext uri="{BB962C8B-B14F-4D97-AF65-F5344CB8AC3E}">
        <p14:creationId xmlns:p14="http://schemas.microsoft.com/office/powerpoint/2010/main" val="56637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10</a:t>
            </a:fld>
            <a:endParaRPr lang="en-US" dirty="0"/>
          </a:p>
        </p:txBody>
      </p:sp>
    </p:spTree>
    <p:extLst>
      <p:ext uri="{BB962C8B-B14F-4D97-AF65-F5344CB8AC3E}">
        <p14:creationId xmlns:p14="http://schemas.microsoft.com/office/powerpoint/2010/main" val="265365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11</a:t>
            </a:fld>
            <a:endParaRPr lang="en-US" dirty="0"/>
          </a:p>
        </p:txBody>
      </p:sp>
    </p:spTree>
    <p:extLst>
      <p:ext uri="{BB962C8B-B14F-4D97-AF65-F5344CB8AC3E}">
        <p14:creationId xmlns:p14="http://schemas.microsoft.com/office/powerpoint/2010/main" val="109121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12</a:t>
            </a:fld>
            <a:endParaRPr lang="en-US" dirty="0"/>
          </a:p>
        </p:txBody>
      </p:sp>
    </p:spTree>
    <p:extLst>
      <p:ext uri="{BB962C8B-B14F-4D97-AF65-F5344CB8AC3E}">
        <p14:creationId xmlns:p14="http://schemas.microsoft.com/office/powerpoint/2010/main" val="402853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14</a:t>
            </a:fld>
            <a:endParaRPr lang="en-US" dirty="0"/>
          </a:p>
        </p:txBody>
      </p:sp>
    </p:spTree>
    <p:extLst>
      <p:ext uri="{BB962C8B-B14F-4D97-AF65-F5344CB8AC3E}">
        <p14:creationId xmlns:p14="http://schemas.microsoft.com/office/powerpoint/2010/main" val="283409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15</a:t>
            </a:fld>
            <a:endParaRPr lang="en-US" dirty="0"/>
          </a:p>
        </p:txBody>
      </p:sp>
    </p:spTree>
    <p:extLst>
      <p:ext uri="{BB962C8B-B14F-4D97-AF65-F5344CB8AC3E}">
        <p14:creationId xmlns:p14="http://schemas.microsoft.com/office/powerpoint/2010/main" val="265365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103DC40-5323-45DB-8F07-9E9F19B736F6}" type="slidenum">
              <a:rPr lang="en-US" smtClean="0"/>
              <a:t>16</a:t>
            </a:fld>
            <a:endParaRPr lang="en-US" dirty="0"/>
          </a:p>
        </p:txBody>
      </p:sp>
    </p:spTree>
    <p:extLst>
      <p:ext uri="{BB962C8B-B14F-4D97-AF65-F5344CB8AC3E}">
        <p14:creationId xmlns:p14="http://schemas.microsoft.com/office/powerpoint/2010/main" val="6841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17</a:t>
            </a:fld>
            <a:endParaRPr lang="en-US" dirty="0"/>
          </a:p>
        </p:txBody>
      </p:sp>
    </p:spTree>
    <p:extLst>
      <p:ext uri="{BB962C8B-B14F-4D97-AF65-F5344CB8AC3E}">
        <p14:creationId xmlns:p14="http://schemas.microsoft.com/office/powerpoint/2010/main" val="402853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18</a:t>
            </a:fld>
            <a:endParaRPr lang="en-US" dirty="0"/>
          </a:p>
        </p:txBody>
      </p:sp>
    </p:spTree>
    <p:extLst>
      <p:ext uri="{BB962C8B-B14F-4D97-AF65-F5344CB8AC3E}">
        <p14:creationId xmlns:p14="http://schemas.microsoft.com/office/powerpoint/2010/main" val="408102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19</a:t>
            </a:fld>
            <a:endParaRPr lang="en-US" dirty="0"/>
          </a:p>
        </p:txBody>
      </p:sp>
    </p:spTree>
    <p:extLst>
      <p:ext uri="{BB962C8B-B14F-4D97-AF65-F5344CB8AC3E}">
        <p14:creationId xmlns:p14="http://schemas.microsoft.com/office/powerpoint/2010/main" val="190405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20</a:t>
            </a:fld>
            <a:endParaRPr lang="en-US" dirty="0"/>
          </a:p>
        </p:txBody>
      </p:sp>
    </p:spTree>
    <p:extLst>
      <p:ext uri="{BB962C8B-B14F-4D97-AF65-F5344CB8AC3E}">
        <p14:creationId xmlns:p14="http://schemas.microsoft.com/office/powerpoint/2010/main" val="265365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2</a:t>
            </a:fld>
            <a:endParaRPr lang="en-US" dirty="0"/>
          </a:p>
        </p:txBody>
      </p:sp>
    </p:spTree>
    <p:extLst>
      <p:ext uri="{BB962C8B-B14F-4D97-AF65-F5344CB8AC3E}">
        <p14:creationId xmlns:p14="http://schemas.microsoft.com/office/powerpoint/2010/main" val="265365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21</a:t>
            </a:fld>
            <a:endParaRPr lang="en-US" dirty="0"/>
          </a:p>
        </p:txBody>
      </p:sp>
    </p:spTree>
    <p:extLst>
      <p:ext uri="{BB962C8B-B14F-4D97-AF65-F5344CB8AC3E}">
        <p14:creationId xmlns:p14="http://schemas.microsoft.com/office/powerpoint/2010/main" val="56637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22</a:t>
            </a:fld>
            <a:endParaRPr lang="en-US" dirty="0"/>
          </a:p>
        </p:txBody>
      </p:sp>
    </p:spTree>
    <p:extLst>
      <p:ext uri="{BB962C8B-B14F-4D97-AF65-F5344CB8AC3E}">
        <p14:creationId xmlns:p14="http://schemas.microsoft.com/office/powerpoint/2010/main" val="214207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23</a:t>
            </a:fld>
            <a:endParaRPr lang="en-US" dirty="0"/>
          </a:p>
        </p:txBody>
      </p:sp>
    </p:spTree>
    <p:extLst>
      <p:ext uri="{BB962C8B-B14F-4D97-AF65-F5344CB8AC3E}">
        <p14:creationId xmlns:p14="http://schemas.microsoft.com/office/powerpoint/2010/main" val="500598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ADEC4-BA24-271A-C1B2-6EABD337F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AC378-98A1-2DDB-CC1E-91691B543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E653D-0F3E-068C-CAEF-E4C5D708E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23C6A3-4908-DFDB-1256-8988C2AA3262}"/>
              </a:ext>
            </a:extLst>
          </p:cNvPr>
          <p:cNvSpPr>
            <a:spLocks noGrp="1"/>
          </p:cNvSpPr>
          <p:nvPr>
            <p:ph type="sldNum" sz="quarter" idx="10"/>
          </p:nvPr>
        </p:nvSpPr>
        <p:spPr/>
        <p:txBody>
          <a:bodyPr/>
          <a:lstStyle/>
          <a:p>
            <a:fld id="{1103DC40-5323-45DB-8F07-9E9F19B736F6}" type="slidenum">
              <a:rPr lang="en-US" smtClean="0"/>
              <a:t>24</a:t>
            </a:fld>
            <a:endParaRPr lang="en-US" dirty="0"/>
          </a:p>
        </p:txBody>
      </p:sp>
    </p:spTree>
    <p:extLst>
      <p:ext uri="{BB962C8B-B14F-4D97-AF65-F5344CB8AC3E}">
        <p14:creationId xmlns:p14="http://schemas.microsoft.com/office/powerpoint/2010/main" val="241282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556">
              <a:defRPr/>
            </a:pPr>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25</a:t>
            </a:fld>
            <a:endParaRPr lang="en-US" dirty="0"/>
          </a:p>
        </p:txBody>
      </p:sp>
    </p:spTree>
    <p:extLst>
      <p:ext uri="{BB962C8B-B14F-4D97-AF65-F5344CB8AC3E}">
        <p14:creationId xmlns:p14="http://schemas.microsoft.com/office/powerpoint/2010/main" val="990142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26</a:t>
            </a:fld>
            <a:endParaRPr lang="en-US" dirty="0"/>
          </a:p>
        </p:txBody>
      </p:sp>
    </p:spTree>
    <p:extLst>
      <p:ext uri="{BB962C8B-B14F-4D97-AF65-F5344CB8AC3E}">
        <p14:creationId xmlns:p14="http://schemas.microsoft.com/office/powerpoint/2010/main" val="990142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27</a:t>
            </a:fld>
            <a:endParaRPr lang="en-US" dirty="0"/>
          </a:p>
        </p:txBody>
      </p:sp>
    </p:spTree>
    <p:extLst>
      <p:ext uri="{BB962C8B-B14F-4D97-AF65-F5344CB8AC3E}">
        <p14:creationId xmlns:p14="http://schemas.microsoft.com/office/powerpoint/2010/main" val="3139369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28</a:t>
            </a:fld>
            <a:endParaRPr lang="en-US" dirty="0"/>
          </a:p>
        </p:txBody>
      </p:sp>
    </p:spTree>
    <p:extLst>
      <p:ext uri="{BB962C8B-B14F-4D97-AF65-F5344CB8AC3E}">
        <p14:creationId xmlns:p14="http://schemas.microsoft.com/office/powerpoint/2010/main" val="219791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3</a:t>
            </a:fld>
            <a:endParaRPr lang="en-US" dirty="0"/>
          </a:p>
        </p:txBody>
      </p:sp>
    </p:spTree>
    <p:extLst>
      <p:ext uri="{BB962C8B-B14F-4D97-AF65-F5344CB8AC3E}">
        <p14:creationId xmlns:p14="http://schemas.microsoft.com/office/powerpoint/2010/main" val="265365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4</a:t>
            </a:fld>
            <a:endParaRPr lang="en-US" dirty="0"/>
          </a:p>
        </p:txBody>
      </p:sp>
    </p:spTree>
    <p:extLst>
      <p:ext uri="{BB962C8B-B14F-4D97-AF65-F5344CB8AC3E}">
        <p14:creationId xmlns:p14="http://schemas.microsoft.com/office/powerpoint/2010/main" val="237461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5</a:t>
            </a:fld>
            <a:endParaRPr lang="en-US" dirty="0"/>
          </a:p>
        </p:txBody>
      </p:sp>
    </p:spTree>
    <p:extLst>
      <p:ext uri="{BB962C8B-B14F-4D97-AF65-F5344CB8AC3E}">
        <p14:creationId xmlns:p14="http://schemas.microsoft.com/office/powerpoint/2010/main" val="237461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6</a:t>
            </a:fld>
            <a:endParaRPr lang="en-US" dirty="0"/>
          </a:p>
        </p:txBody>
      </p:sp>
    </p:spTree>
    <p:extLst>
      <p:ext uri="{BB962C8B-B14F-4D97-AF65-F5344CB8AC3E}">
        <p14:creationId xmlns:p14="http://schemas.microsoft.com/office/powerpoint/2010/main" val="196805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7</a:t>
            </a:fld>
            <a:endParaRPr lang="en-US" dirty="0"/>
          </a:p>
        </p:txBody>
      </p:sp>
    </p:spTree>
    <p:extLst>
      <p:ext uri="{BB962C8B-B14F-4D97-AF65-F5344CB8AC3E}">
        <p14:creationId xmlns:p14="http://schemas.microsoft.com/office/powerpoint/2010/main" val="40285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03DC40-5323-45DB-8F07-9E9F19B736F6}" type="slidenum">
              <a:rPr lang="en-US" smtClean="0"/>
              <a:t>8</a:t>
            </a:fld>
            <a:endParaRPr lang="en-US" dirty="0"/>
          </a:p>
        </p:txBody>
      </p:sp>
    </p:spTree>
    <p:extLst>
      <p:ext uri="{BB962C8B-B14F-4D97-AF65-F5344CB8AC3E}">
        <p14:creationId xmlns:p14="http://schemas.microsoft.com/office/powerpoint/2010/main" val="402853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DC40-5323-45DB-8F07-9E9F19B736F6}" type="slidenum">
              <a:rPr lang="en-US" smtClean="0"/>
              <a:t>9</a:t>
            </a:fld>
            <a:endParaRPr lang="en-US" dirty="0"/>
          </a:p>
        </p:txBody>
      </p:sp>
    </p:spTree>
    <p:extLst>
      <p:ext uri="{BB962C8B-B14F-4D97-AF65-F5344CB8AC3E}">
        <p14:creationId xmlns:p14="http://schemas.microsoft.com/office/powerpoint/2010/main" val="345404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367906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342192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2119549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182046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40237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2584041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259611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426046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315641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903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208725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254368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42296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65DDD4-F622-4A59-A14C-8D738A62613D}" type="datetimeFigureOut">
              <a:rPr lang="en-US" smtClean="0"/>
              <a:t>6/1/2026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362295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8165DDD4-F622-4A59-A14C-8D738A62613D}" type="datetimeFigureOut">
              <a:rPr lang="en-US" smtClean="0"/>
              <a:t>6/1/2026</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6153BCB-95BC-4BF8-8D66-CDD950418C2E}" type="slidenum">
              <a:rPr lang="en-US" smtClean="0"/>
              <a:t>‹#›</a:t>
            </a:fld>
            <a:endParaRPr lang="en-US" dirty="0"/>
          </a:p>
        </p:txBody>
      </p:sp>
    </p:spTree>
    <p:extLst>
      <p:ext uri="{BB962C8B-B14F-4D97-AF65-F5344CB8AC3E}">
        <p14:creationId xmlns:p14="http://schemas.microsoft.com/office/powerpoint/2010/main" val="344202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8165DDD4-F622-4A59-A14C-8D738A62613D}" type="datetimeFigureOut">
              <a:rPr lang="en-US" smtClean="0"/>
              <a:t>6/1/2026</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66153BCB-95BC-4BF8-8D66-CDD950418C2E}" type="slidenum">
              <a:rPr lang="en-US" smtClean="0"/>
              <a:t>‹#›</a:t>
            </a:fld>
            <a:endParaRPr lang="en-US" dirty="0"/>
          </a:p>
        </p:txBody>
      </p:sp>
    </p:spTree>
    <p:extLst>
      <p:ext uri="{BB962C8B-B14F-4D97-AF65-F5344CB8AC3E}">
        <p14:creationId xmlns:p14="http://schemas.microsoft.com/office/powerpoint/2010/main" val="4196310249"/>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vc.edu/CN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vc.edu/alliedhealt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www.wvc.edu/Nurs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financialaid@wvc.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wvc.edu/alliedhealth"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vc.edu/alliedhealt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www.wvc.edu/TranscriptEvalu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cap="none" dirty="0"/>
              <a:t>Allied Health &amp; Nursing -</a:t>
            </a:r>
            <a:br>
              <a:rPr lang="en-US" b="1" cap="none" dirty="0"/>
            </a:br>
            <a:r>
              <a:rPr lang="en-US" b="1" cap="none" dirty="0"/>
              <a:t>Information Session</a:t>
            </a:r>
          </a:p>
        </p:txBody>
      </p:sp>
    </p:spTree>
    <p:extLst>
      <p:ext uri="{BB962C8B-B14F-4D97-AF65-F5344CB8AC3E}">
        <p14:creationId xmlns:p14="http://schemas.microsoft.com/office/powerpoint/2010/main" val="153484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
        <p:nvSpPr>
          <p:cNvPr id="4" name="Title 1"/>
          <p:cNvSpPr>
            <a:spLocks noGrp="1"/>
          </p:cNvSpPr>
          <p:nvPr>
            <p:ph type="title"/>
          </p:nvPr>
        </p:nvSpPr>
        <p:spPr/>
        <p:txBody>
          <a:bodyPr>
            <a:normAutofit/>
          </a:bodyPr>
          <a:lstStyle/>
          <a:p>
            <a:pPr algn="l"/>
            <a:r>
              <a:rPr lang="en-US" sz="4000" b="1" cap="none" dirty="0"/>
              <a:t>MA Applications</a:t>
            </a:r>
          </a:p>
        </p:txBody>
      </p:sp>
      <p:sp>
        <p:nvSpPr>
          <p:cNvPr id="11" name="Rounded Rectangle 10" descr="A blue rectangular box with white text."/>
          <p:cNvSpPr/>
          <p:nvPr/>
        </p:nvSpPr>
        <p:spPr>
          <a:xfrm>
            <a:off x="304799" y="1676400"/>
            <a:ext cx="8537945" cy="112395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38200" y="1915209"/>
            <a:ext cx="7114572" cy="646331"/>
          </a:xfrm>
          <a:prstGeom prst="rect">
            <a:avLst/>
          </a:prstGeom>
          <a:noFill/>
        </p:spPr>
        <p:txBody>
          <a:bodyPr wrap="square" rtlCol="0">
            <a:spAutoFit/>
          </a:bodyPr>
          <a:lstStyle/>
          <a:p>
            <a:pPr algn="ctr"/>
            <a:r>
              <a:rPr lang="en-US" dirty="0"/>
              <a:t>Apply when you have(a) met all the general requirements and (b) completed all the prerequisites.</a:t>
            </a:r>
          </a:p>
        </p:txBody>
      </p:sp>
      <p:graphicFrame>
        <p:nvGraphicFramePr>
          <p:cNvPr id="9" name="Content Placeholder 8" descr="A chart with headings that say &quot;Applications Accepted,&quot; &quot;High School Transcripts,&quot; &quot;College Transcripts,&quot; and &quot;Program Info.&quot;"/>
          <p:cNvGraphicFramePr>
            <a:graphicFrameLocks noGrp="1"/>
          </p:cNvGraphicFramePr>
          <p:nvPr>
            <p:ph idx="1"/>
            <p:extLst>
              <p:ext uri="{D42A27DB-BD31-4B8C-83A1-F6EECF244321}">
                <p14:modId xmlns:p14="http://schemas.microsoft.com/office/powerpoint/2010/main" val="4275581662"/>
              </p:ext>
            </p:extLst>
          </p:nvPr>
        </p:nvGraphicFramePr>
        <p:xfrm>
          <a:off x="308345" y="2800350"/>
          <a:ext cx="85344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 name="Straight Connector 17" descr="A vertical line"/>
          <p:cNvCxnSpPr/>
          <p:nvPr/>
        </p:nvCxnSpPr>
        <p:spPr>
          <a:xfrm>
            <a:off x="7924800" y="2831457"/>
            <a:ext cx="0" cy="52134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A vertical line in a chart."/>
          <p:cNvCxnSpPr/>
          <p:nvPr/>
        </p:nvCxnSpPr>
        <p:spPr>
          <a:xfrm>
            <a:off x="5638800" y="2667000"/>
            <a:ext cx="0" cy="685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A vertical line in a chart."/>
          <p:cNvCxnSpPr/>
          <p:nvPr/>
        </p:nvCxnSpPr>
        <p:spPr>
          <a:xfrm>
            <a:off x="3429000" y="2628900"/>
            <a:ext cx="0" cy="6477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A vertical line in a chart."/>
          <p:cNvCxnSpPr/>
          <p:nvPr/>
        </p:nvCxnSpPr>
        <p:spPr>
          <a:xfrm>
            <a:off x="1219200" y="2590800"/>
            <a:ext cx="0" cy="685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2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953000"/>
            <a:ext cx="7328514" cy="675443"/>
          </a:xfrm>
        </p:spPr>
        <p:txBody>
          <a:bodyPr>
            <a:noAutofit/>
          </a:bodyPr>
          <a:lstStyle/>
          <a:p>
            <a:r>
              <a:rPr lang="en-US" sz="2400" dirty="0"/>
              <a:t>Medical Laboratory Technology (MLT)</a:t>
            </a:r>
            <a:endParaRPr lang="en-US" sz="1400" dirty="0"/>
          </a:p>
        </p:txBody>
      </p:sp>
      <p:sp>
        <p:nvSpPr>
          <p:cNvPr id="2" name="AutoShape 2" descr="MLT.JP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A group of Medical Laboratory Technology students and staff pose beneath a tree.">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10513" r="11440" b="13592"/>
          <a:stretch/>
        </p:blipFill>
        <p:spPr>
          <a:xfrm>
            <a:off x="1496992" y="297747"/>
            <a:ext cx="6199208" cy="4579053"/>
          </a:xfrm>
          <a:prstGeom prst="rect">
            <a:avLst/>
          </a:prstGeom>
          <a:ln>
            <a:noFill/>
          </a:ln>
          <a:effectLst>
            <a:softEdge rad="112500"/>
          </a:effectLst>
        </p:spPr>
      </p:pic>
    </p:spTree>
    <p:extLst>
      <p:ext uri="{BB962C8B-B14F-4D97-AF65-F5344CB8AC3E}">
        <p14:creationId xmlns:p14="http://schemas.microsoft.com/office/powerpoint/2010/main" val="154269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6128" y="408372"/>
            <a:ext cx="7498672" cy="1039427"/>
          </a:xfrm>
        </p:spPr>
        <p:txBody>
          <a:bodyPr>
            <a:normAutofit fontScale="90000"/>
          </a:bodyPr>
          <a:lstStyle/>
          <a:p>
            <a:pPr algn="l"/>
            <a:r>
              <a:rPr lang="en-US" sz="4000" b="1" cap="none" dirty="0"/>
              <a:t>What is an MLT? What do they do?</a:t>
            </a:r>
            <a:endParaRPr lang="en-US" sz="4000" b="1" cap="none" dirty="0">
              <a:solidFill>
                <a:srgbClr val="FF0000"/>
              </a:solidFill>
            </a:endParaRPr>
          </a:p>
        </p:txBody>
      </p:sp>
      <p:sp>
        <p:nvSpPr>
          <p:cNvPr id="3" name="Content Placeholder 2"/>
          <p:cNvSpPr>
            <a:spLocks noGrp="1"/>
          </p:cNvSpPr>
          <p:nvPr>
            <p:ph idx="1"/>
          </p:nvPr>
        </p:nvSpPr>
        <p:spPr>
          <a:xfrm>
            <a:off x="457200" y="1752600"/>
            <a:ext cx="8229600" cy="4953000"/>
          </a:xfrm>
        </p:spPr>
        <p:txBody>
          <a:bodyPr>
            <a:normAutofit/>
          </a:bodyPr>
          <a:lstStyle/>
          <a:p>
            <a:pPr marL="283464" lvl="0" indent="-283464">
              <a:spcAft>
                <a:spcPts val="600"/>
              </a:spcAft>
            </a:pPr>
            <a:r>
              <a:rPr lang="en-US" sz="2000" dirty="0"/>
              <a:t>Assist in diagnosing, monitoring, and treating diseases</a:t>
            </a:r>
          </a:p>
          <a:p>
            <a:pPr marL="283464" lvl="0" indent="-283464">
              <a:spcAft>
                <a:spcPts val="600"/>
              </a:spcAft>
            </a:pPr>
            <a:r>
              <a:rPr lang="en-US" sz="2000" dirty="0"/>
              <a:t>Collect, process, and analyze blood samples</a:t>
            </a:r>
          </a:p>
          <a:p>
            <a:pPr marL="283464" lvl="0" indent="-283464">
              <a:spcAft>
                <a:spcPts val="600"/>
              </a:spcAft>
            </a:pPr>
            <a:r>
              <a:rPr lang="en-US" sz="2000" dirty="0"/>
              <a:t>Perform testing on blood and body fluid samples</a:t>
            </a:r>
          </a:p>
          <a:p>
            <a:pPr marL="580644" lvl="1" indent="-283464">
              <a:spcAft>
                <a:spcPts val="600"/>
              </a:spcAft>
            </a:pPr>
            <a:r>
              <a:rPr lang="en-US" sz="1600" dirty="0"/>
              <a:t>Examine fluids microscopically </a:t>
            </a:r>
          </a:p>
          <a:p>
            <a:pPr marL="580644" lvl="1" indent="-283464">
              <a:spcAft>
                <a:spcPts val="600"/>
              </a:spcAft>
            </a:pPr>
            <a:r>
              <a:rPr lang="en-US" sz="1600" dirty="0"/>
              <a:t>Examine cultures for the presence of bacteria</a:t>
            </a:r>
          </a:p>
          <a:p>
            <a:pPr marL="580644" lvl="1" indent="-283464">
              <a:spcAft>
                <a:spcPts val="600"/>
              </a:spcAft>
            </a:pPr>
            <a:r>
              <a:rPr lang="en-US" sz="1600" dirty="0"/>
              <a:t>Analyze blood for the presence of antibodies</a:t>
            </a:r>
          </a:p>
          <a:p>
            <a:pPr marL="283464" lvl="0" indent="-283464">
              <a:spcAft>
                <a:spcPts val="600"/>
              </a:spcAft>
            </a:pPr>
            <a:r>
              <a:rPr lang="en-US" sz="2000" dirty="0"/>
              <a:t>Perform blood bank testing</a:t>
            </a:r>
          </a:p>
          <a:p>
            <a:pPr marL="283464" lvl="0" indent="-283464">
              <a:spcAft>
                <a:spcPts val="600"/>
              </a:spcAft>
            </a:pPr>
            <a:r>
              <a:rPr lang="en-US" sz="2000" dirty="0"/>
              <a:t>Perform drug testing</a:t>
            </a:r>
          </a:p>
          <a:p>
            <a:pPr marL="283464" lvl="0" indent="-283464">
              <a:spcAft>
                <a:spcPts val="600"/>
              </a:spcAft>
            </a:pPr>
            <a:r>
              <a:rPr lang="en-US" sz="2000" dirty="0"/>
              <a:t>Maintain and repair laboratory instrumentation</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29765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cap="none" dirty="0"/>
              <a:t>MLT Locations</a:t>
            </a:r>
            <a:endParaRPr lang="en-US" sz="4000" dirty="0"/>
          </a:p>
        </p:txBody>
      </p:sp>
      <p:sp>
        <p:nvSpPr>
          <p:cNvPr id="4" name="Content Placeholder 3"/>
          <p:cNvSpPr>
            <a:spLocks noGrp="1"/>
          </p:cNvSpPr>
          <p:nvPr>
            <p:ph sz="half" idx="2"/>
          </p:nvPr>
        </p:nvSpPr>
        <p:spPr>
          <a:xfrm>
            <a:off x="5429178" y="2901205"/>
            <a:ext cx="3429000" cy="2057582"/>
          </a:xfrm>
        </p:spPr>
        <p:txBody>
          <a:bodyPr>
            <a:normAutofit/>
          </a:bodyPr>
          <a:lstStyle/>
          <a:p>
            <a:r>
              <a:rPr lang="en-US" sz="2000" dirty="0"/>
              <a:t>Multiple sites throughout Washington and parts of Idaho and Oregon.</a:t>
            </a:r>
          </a:p>
          <a:p>
            <a:r>
              <a:rPr lang="en-US" sz="2000" dirty="0"/>
              <a:t>Check the MLT website for current locations.</a:t>
            </a:r>
          </a:p>
        </p:txBody>
      </p:sp>
      <p:pic>
        <p:nvPicPr>
          <p:cNvPr id="13" name="Content Placeholder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pic>
        <p:nvPicPr>
          <p:cNvPr id="7" name="Picture 6" descr="Colorful pins are placed on a map.">
            <a:extLst>
              <a:ext uri="{FF2B5EF4-FFF2-40B4-BE49-F238E27FC236}">
                <a16:creationId xmlns:a16="http://schemas.microsoft.com/office/drawing/2014/main" id="{3750863F-BC69-BFB2-C0F1-8322CDC1EB4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61" y="2514600"/>
            <a:ext cx="4916100" cy="3276600"/>
          </a:xfrm>
          <a:prstGeom prst="rect">
            <a:avLst/>
          </a:prstGeom>
        </p:spPr>
      </p:pic>
    </p:spTree>
    <p:extLst>
      <p:ext uri="{BB962C8B-B14F-4D97-AF65-F5344CB8AC3E}">
        <p14:creationId xmlns:p14="http://schemas.microsoft.com/office/powerpoint/2010/main" val="142398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MLT First-Year Courses*</a:t>
            </a:r>
          </a:p>
        </p:txBody>
      </p:sp>
      <p:sp>
        <p:nvSpPr>
          <p:cNvPr id="3" name="Content Placeholder 2"/>
          <p:cNvSpPr>
            <a:spLocks noGrp="1"/>
          </p:cNvSpPr>
          <p:nvPr>
            <p:ph idx="1"/>
          </p:nvPr>
        </p:nvSpPr>
        <p:spPr>
          <a:xfrm>
            <a:off x="457199" y="2286000"/>
            <a:ext cx="8385545" cy="4343400"/>
          </a:xfrm>
        </p:spPr>
        <p:txBody>
          <a:bodyPr>
            <a:noAutofit/>
          </a:bodyPr>
          <a:lstStyle/>
          <a:p>
            <a:pPr>
              <a:spcAft>
                <a:spcPts val="600"/>
              </a:spcAft>
            </a:pPr>
            <a:r>
              <a:rPr lang="en-US" sz="1700" b="1" dirty="0"/>
              <a:t>MATH </a:t>
            </a:r>
            <a:r>
              <a:rPr lang="en-US" sz="1700" dirty="0"/>
              <a:t>099 Intermediate Algebra </a:t>
            </a:r>
            <a:r>
              <a:rPr lang="en-US" sz="1700" u="sng" dirty="0"/>
              <a:t>or</a:t>
            </a:r>
            <a:r>
              <a:rPr lang="en-US" sz="1700" dirty="0"/>
              <a:t> placement into college-level math</a:t>
            </a:r>
          </a:p>
          <a:p>
            <a:pPr>
              <a:spcAft>
                <a:spcPts val="600"/>
              </a:spcAft>
            </a:pPr>
            <a:r>
              <a:rPr lang="en-US" sz="1700" dirty="0"/>
              <a:t>CHEM</a:t>
            </a:r>
            <a:r>
              <a:rPr lang="en-US" sz="1700" b="1" dirty="0"/>
              <a:t>&amp; 121 </a:t>
            </a:r>
            <a:r>
              <a:rPr lang="en-US" sz="1700" dirty="0"/>
              <a:t>Intro to Chemistry</a:t>
            </a:r>
          </a:p>
          <a:p>
            <a:pPr>
              <a:spcAft>
                <a:spcPts val="600"/>
              </a:spcAft>
            </a:pPr>
            <a:r>
              <a:rPr lang="en-US" sz="1700" b="1" dirty="0"/>
              <a:t>CHEM&amp; 131 </a:t>
            </a:r>
            <a:r>
              <a:rPr lang="en-US" sz="1700" dirty="0"/>
              <a:t>Intro to Organic/Biochemistry</a:t>
            </a:r>
          </a:p>
          <a:p>
            <a:pPr>
              <a:spcAft>
                <a:spcPts val="600"/>
              </a:spcAft>
            </a:pPr>
            <a:r>
              <a:rPr lang="en-US" sz="1700" b="1" dirty="0"/>
              <a:t>BIOL&amp; 241 </a:t>
            </a:r>
            <a:r>
              <a:rPr lang="en-US" sz="1700" dirty="0"/>
              <a:t>Human Anatomy &amp; Physiology 1</a:t>
            </a:r>
          </a:p>
          <a:p>
            <a:pPr>
              <a:spcAft>
                <a:spcPts val="600"/>
              </a:spcAft>
            </a:pPr>
            <a:r>
              <a:rPr lang="en-US" sz="1700" b="1" dirty="0"/>
              <a:t>BIOL&amp; 242 </a:t>
            </a:r>
            <a:r>
              <a:rPr lang="en-US" sz="1700" dirty="0"/>
              <a:t>Human Anatomy &amp; Physiology 2</a:t>
            </a:r>
          </a:p>
          <a:p>
            <a:pPr>
              <a:spcAft>
                <a:spcPts val="600"/>
              </a:spcAft>
            </a:pPr>
            <a:r>
              <a:rPr lang="en-US" sz="1700" b="1" dirty="0"/>
              <a:t>BIOL&amp; 260 </a:t>
            </a:r>
            <a:r>
              <a:rPr lang="en-US" sz="1700" dirty="0"/>
              <a:t>Microbiology</a:t>
            </a:r>
          </a:p>
          <a:p>
            <a:pPr>
              <a:spcAft>
                <a:spcPts val="600"/>
              </a:spcAft>
            </a:pPr>
            <a:r>
              <a:rPr lang="en-US" sz="1700" b="1" dirty="0"/>
              <a:t>ENGL&amp; 101 </a:t>
            </a:r>
            <a:r>
              <a:rPr lang="en-US" sz="1700" dirty="0"/>
              <a:t>Composition: General</a:t>
            </a:r>
          </a:p>
          <a:p>
            <a:pPr>
              <a:spcAft>
                <a:spcPts val="600"/>
              </a:spcAft>
            </a:pPr>
            <a:r>
              <a:rPr lang="en-US" sz="1700" dirty="0"/>
              <a:t>One</a:t>
            </a:r>
            <a:r>
              <a:rPr lang="en-US" sz="1700" b="1" dirty="0"/>
              <a:t> 5-credit Social Science course</a:t>
            </a:r>
            <a:endParaRPr lang="en-US" sz="1700" dirty="0"/>
          </a:p>
          <a:p>
            <a:pPr>
              <a:spcAft>
                <a:spcPts val="600"/>
              </a:spcAft>
            </a:pPr>
            <a:r>
              <a:rPr lang="en-US" sz="1700" dirty="0"/>
              <a:t>One</a:t>
            </a:r>
            <a:r>
              <a:rPr lang="en-US" sz="1700" b="1" dirty="0"/>
              <a:t> 5-credit Humanities course</a:t>
            </a:r>
          </a:p>
          <a:p>
            <a:pPr>
              <a:spcAft>
                <a:spcPts val="600"/>
              </a:spcAft>
            </a:pPr>
            <a:r>
              <a:rPr lang="en-US" sz="1700" b="1" dirty="0"/>
              <a:t>HLTH 123 </a:t>
            </a:r>
            <a:r>
              <a:rPr lang="en-US" sz="1700" dirty="0"/>
              <a:t>Medical Terminology</a:t>
            </a:r>
          </a:p>
          <a:p>
            <a:pPr>
              <a:spcAft>
                <a:spcPts val="600"/>
              </a:spcAft>
            </a:pPr>
            <a:r>
              <a:rPr lang="en-US" sz="1700" b="1" dirty="0"/>
              <a:t>MLT 100</a:t>
            </a:r>
            <a:r>
              <a:rPr lang="en-US" sz="1700" dirty="0"/>
              <a:t> Intro to MLT</a:t>
            </a:r>
          </a:p>
          <a:p>
            <a:pPr>
              <a:spcAft>
                <a:spcPts val="600"/>
              </a:spcAft>
            </a:pPr>
            <a:r>
              <a:rPr lang="en-US" sz="1700" b="1" dirty="0"/>
              <a:t>MLT 102 </a:t>
            </a:r>
            <a:r>
              <a:rPr lang="en-US" sz="1800" dirty="0"/>
              <a:t>Phlebotomy</a:t>
            </a:r>
            <a:endParaRPr lang="en-US" sz="1700" dirty="0"/>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96370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descr="A vertical blue line in a chart."/>
          <p:cNvCxnSpPr/>
          <p:nvPr/>
        </p:nvCxnSpPr>
        <p:spPr>
          <a:xfrm>
            <a:off x="7924800" y="2755257"/>
            <a:ext cx="0" cy="52134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A vertical blue line in a chart."/>
          <p:cNvCxnSpPr/>
          <p:nvPr/>
        </p:nvCxnSpPr>
        <p:spPr>
          <a:xfrm>
            <a:off x="5715000" y="2590800"/>
            <a:ext cx="0" cy="685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A vertical blue line in a chart."/>
          <p:cNvCxnSpPr/>
          <p:nvPr/>
        </p:nvCxnSpPr>
        <p:spPr>
          <a:xfrm>
            <a:off x="3429000" y="2628900"/>
            <a:ext cx="0" cy="6477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A vertical blue line in a chart."/>
          <p:cNvCxnSpPr/>
          <p:nvPr/>
        </p:nvCxnSpPr>
        <p:spPr>
          <a:xfrm>
            <a:off x="1295400" y="2667000"/>
            <a:ext cx="0" cy="685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p:txBody>
          <a:bodyPr>
            <a:normAutofit/>
          </a:bodyPr>
          <a:lstStyle/>
          <a:p>
            <a:pPr algn="l"/>
            <a:r>
              <a:rPr lang="en-US" sz="4000" b="1" cap="none" dirty="0"/>
              <a:t>MLT Applications</a:t>
            </a:r>
          </a:p>
        </p:txBody>
      </p:sp>
      <p:graphicFrame>
        <p:nvGraphicFramePr>
          <p:cNvPr id="9" name="Content Placeholder 8" descr="A blue and white chart with headings that say &quot;Applications Accepted,&quot; &quot;Transcripts,&quot; &quot;Sites,&quot; and &quot;Program Info.&quot;"/>
          <p:cNvGraphicFramePr>
            <a:graphicFrameLocks noGrp="1"/>
          </p:cNvGraphicFramePr>
          <p:nvPr>
            <p:ph idx="1"/>
            <p:extLst>
              <p:ext uri="{D42A27DB-BD31-4B8C-83A1-F6EECF244321}">
                <p14:modId xmlns:p14="http://schemas.microsoft.com/office/powerpoint/2010/main" val="3536163325"/>
              </p:ext>
            </p:extLst>
          </p:nvPr>
        </p:nvGraphicFramePr>
        <p:xfrm>
          <a:off x="310116" y="2828804"/>
          <a:ext cx="8534400" cy="3876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
        <p:nvSpPr>
          <p:cNvPr id="11" name="Rounded Rectangle 10" descr="A rectangular blue box with white text."/>
          <p:cNvSpPr/>
          <p:nvPr/>
        </p:nvSpPr>
        <p:spPr>
          <a:xfrm>
            <a:off x="304799" y="1676400"/>
            <a:ext cx="8537945" cy="112395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38200" y="1792069"/>
            <a:ext cx="7114572" cy="923330"/>
          </a:xfrm>
          <a:prstGeom prst="rect">
            <a:avLst/>
          </a:prstGeom>
          <a:noFill/>
        </p:spPr>
        <p:txBody>
          <a:bodyPr wrap="square" rtlCol="0">
            <a:spAutoFit/>
          </a:bodyPr>
          <a:lstStyle/>
          <a:p>
            <a:pPr algn="ctr"/>
            <a:r>
              <a:rPr lang="en-US" dirty="0"/>
              <a:t>Apply when you have(a) met all the general requirements and (b) are done with or are 1 quarter away from completing all first-year courses.</a:t>
            </a:r>
          </a:p>
        </p:txBody>
      </p:sp>
    </p:spTree>
    <p:extLst>
      <p:ext uri="{BB962C8B-B14F-4D97-AF65-F5344CB8AC3E}">
        <p14:creationId xmlns:p14="http://schemas.microsoft.com/office/powerpoint/2010/main" val="211145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953000"/>
            <a:ext cx="7328514" cy="675443"/>
          </a:xfrm>
        </p:spPr>
        <p:txBody>
          <a:bodyPr/>
          <a:lstStyle/>
          <a:p>
            <a:r>
              <a:rPr lang="en-US" sz="3600" dirty="0"/>
              <a:t>Nursing</a:t>
            </a:r>
            <a:endParaRPr lang="en-US" dirty="0"/>
          </a:p>
        </p:txBody>
      </p:sp>
      <p:pic>
        <p:nvPicPr>
          <p:cNvPr id="5" name="Picture 4" descr="Two WVC nursing instructors wearing white nursing uniforms sit together and smile at the camera.">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587" y="662116"/>
            <a:ext cx="6433813" cy="4289208"/>
          </a:xfrm>
          <a:prstGeom prst="rect">
            <a:avLst/>
          </a:prstGeom>
          <a:ln>
            <a:noFill/>
          </a:ln>
          <a:effectLst>
            <a:softEdge rad="112500"/>
          </a:effectLst>
        </p:spPr>
      </p:pic>
    </p:spTree>
    <p:extLst>
      <p:ext uri="{BB962C8B-B14F-4D97-AF65-F5344CB8AC3E}">
        <p14:creationId xmlns:p14="http://schemas.microsoft.com/office/powerpoint/2010/main" val="223507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6128" y="408372"/>
            <a:ext cx="7498672" cy="1039427"/>
          </a:xfrm>
        </p:spPr>
        <p:txBody>
          <a:bodyPr>
            <a:normAutofit fontScale="90000"/>
          </a:bodyPr>
          <a:lstStyle/>
          <a:p>
            <a:pPr algn="l"/>
            <a:r>
              <a:rPr lang="en-US" sz="4000" b="1" cap="none" dirty="0"/>
              <a:t>What is a Nurse? What do they do?</a:t>
            </a:r>
            <a:endParaRPr lang="en-US" sz="4000" b="1" cap="none" dirty="0">
              <a:solidFill>
                <a:srgbClr val="FF0000"/>
              </a:solidFill>
            </a:endParaRPr>
          </a:p>
        </p:txBody>
      </p:sp>
      <p:sp>
        <p:nvSpPr>
          <p:cNvPr id="3" name="Content Placeholder 2"/>
          <p:cNvSpPr>
            <a:spLocks noGrp="1"/>
          </p:cNvSpPr>
          <p:nvPr>
            <p:ph idx="1"/>
          </p:nvPr>
        </p:nvSpPr>
        <p:spPr>
          <a:xfrm>
            <a:off x="457200" y="1676400"/>
            <a:ext cx="8229600" cy="5105400"/>
          </a:xfrm>
        </p:spPr>
        <p:txBody>
          <a:bodyPr>
            <a:normAutofit/>
          </a:bodyPr>
          <a:lstStyle/>
          <a:p>
            <a:pPr marL="283464" lvl="0" indent="-283464">
              <a:spcAft>
                <a:spcPts val="600"/>
              </a:spcAft>
            </a:pPr>
            <a:r>
              <a:rPr lang="en-US" sz="2000" dirty="0"/>
              <a:t>Perform physical exams and gather health histories</a:t>
            </a:r>
          </a:p>
          <a:p>
            <a:pPr marL="283464" lvl="0" indent="-283464">
              <a:spcAft>
                <a:spcPts val="600"/>
              </a:spcAft>
            </a:pPr>
            <a:r>
              <a:rPr lang="en-US" sz="2000" dirty="0"/>
              <a:t>Provide health counseling and education</a:t>
            </a:r>
          </a:p>
          <a:p>
            <a:pPr marL="283464" lvl="0" indent="-283464">
              <a:spcAft>
                <a:spcPts val="600"/>
              </a:spcAft>
            </a:pPr>
            <a:r>
              <a:rPr lang="en-US" sz="2000" dirty="0"/>
              <a:t>Administer medications and wound care</a:t>
            </a:r>
          </a:p>
          <a:p>
            <a:pPr marL="283464" lvl="0" indent="-283464">
              <a:spcAft>
                <a:spcPts val="600"/>
              </a:spcAft>
            </a:pPr>
            <a:r>
              <a:rPr lang="en-US" sz="2000" dirty="0"/>
              <a:t>Interpret patient information</a:t>
            </a:r>
          </a:p>
          <a:p>
            <a:pPr marL="283464" lvl="0" indent="-283464">
              <a:spcAft>
                <a:spcPts val="600"/>
              </a:spcAft>
            </a:pPr>
            <a:r>
              <a:rPr lang="en-US" sz="2000" dirty="0"/>
              <a:t>Coordinate care in collaboration other healthcare professionals</a:t>
            </a:r>
          </a:p>
          <a:p>
            <a:pPr marL="283464" lvl="0" indent="-283464">
              <a:spcAft>
                <a:spcPts val="600"/>
              </a:spcAft>
            </a:pPr>
            <a:r>
              <a:rPr lang="en-US" sz="2000" dirty="0"/>
              <a:t>Conduct research in support of improved practice and patient outcomes</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29765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Nursing Prerequisites</a:t>
            </a:r>
          </a:p>
        </p:txBody>
      </p:sp>
      <p:sp>
        <p:nvSpPr>
          <p:cNvPr id="3" name="Content Placeholder 2"/>
          <p:cNvSpPr>
            <a:spLocks noGrp="1"/>
          </p:cNvSpPr>
          <p:nvPr>
            <p:ph idx="1"/>
          </p:nvPr>
        </p:nvSpPr>
        <p:spPr>
          <a:xfrm>
            <a:off x="457201" y="2209800"/>
            <a:ext cx="7876799" cy="4495800"/>
          </a:xfrm>
        </p:spPr>
        <p:txBody>
          <a:bodyPr>
            <a:normAutofit/>
          </a:bodyPr>
          <a:lstStyle/>
          <a:p>
            <a:r>
              <a:rPr lang="en-US" dirty="0"/>
              <a:t>CHEM&amp; 121 Intro to Chemistry </a:t>
            </a:r>
          </a:p>
          <a:p>
            <a:r>
              <a:rPr lang="en-US" dirty="0"/>
              <a:t>BIOL&amp; 211 Majors Cellular </a:t>
            </a:r>
          </a:p>
          <a:p>
            <a:r>
              <a:rPr lang="en-US" dirty="0"/>
              <a:t>BIOL&amp; 241 Human Anatomy &amp; Physiology 1 </a:t>
            </a:r>
          </a:p>
          <a:p>
            <a:r>
              <a:rPr lang="en-US" dirty="0"/>
              <a:t>BIOL&amp; 242 Human Anatomy &amp; Physiology 2</a:t>
            </a:r>
          </a:p>
          <a:p>
            <a:r>
              <a:rPr lang="en-US" dirty="0"/>
              <a:t>BIOL&amp; 260 Microbiology</a:t>
            </a:r>
          </a:p>
          <a:p>
            <a:r>
              <a:rPr lang="en-US" dirty="0"/>
              <a:t>ENGL&amp; 101 Composition: General </a:t>
            </a:r>
          </a:p>
          <a:p>
            <a:r>
              <a:rPr lang="en-US" dirty="0"/>
              <a:t>MATH&amp; 146 Introduction to Statistics </a:t>
            </a:r>
          </a:p>
          <a:p>
            <a:r>
              <a:rPr lang="en-US" dirty="0"/>
              <a:t>PSYC&amp; 100 General Psychology </a:t>
            </a:r>
          </a:p>
          <a:p>
            <a:r>
              <a:rPr lang="en-US" dirty="0"/>
              <a:t>PSYC&amp; 200 Lifespan Psychology</a:t>
            </a:r>
          </a:p>
          <a:p>
            <a:r>
              <a:rPr lang="en-US" dirty="0"/>
              <a:t>Current Washington State NA‐C License (</a:t>
            </a:r>
            <a:r>
              <a:rPr lang="en-US" dirty="0">
                <a:hlinkClick r:id="rId3"/>
              </a:rPr>
              <a:t>www.wvc.edu/CNA</a:t>
            </a:r>
            <a:r>
              <a:rPr lang="en-US" dirty="0"/>
              <a:t>) </a:t>
            </a:r>
          </a:p>
          <a:p>
            <a:endParaRPr lang="en-US" dirty="0"/>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173630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Nursing Corequisites</a:t>
            </a:r>
          </a:p>
        </p:txBody>
      </p:sp>
      <p:sp>
        <p:nvSpPr>
          <p:cNvPr id="7" name="Content Placeholder 2"/>
          <p:cNvSpPr>
            <a:spLocks noGrp="1"/>
          </p:cNvSpPr>
          <p:nvPr>
            <p:ph idx="1"/>
          </p:nvPr>
        </p:nvSpPr>
        <p:spPr>
          <a:xfrm>
            <a:off x="457200" y="1676400"/>
            <a:ext cx="8229600" cy="5029200"/>
          </a:xfrm>
        </p:spPr>
        <p:txBody>
          <a:bodyPr>
            <a:normAutofit/>
          </a:bodyPr>
          <a:lstStyle/>
          <a:p>
            <a:r>
              <a:rPr lang="en-US" dirty="0"/>
              <a:t>Communication Course </a:t>
            </a:r>
          </a:p>
          <a:p>
            <a:pPr lvl="1"/>
            <a:r>
              <a:rPr lang="en-US" dirty="0"/>
              <a:t>Choose from ENGL 201, 202, 203 or 235</a:t>
            </a:r>
          </a:p>
          <a:p>
            <a:r>
              <a:rPr lang="en-US" dirty="0"/>
              <a:t>Humanities Courses (10 credits)</a:t>
            </a:r>
          </a:p>
          <a:p>
            <a:pPr lvl="1"/>
            <a:r>
              <a:rPr lang="en-US" dirty="0"/>
              <a:t>Choose two 5‐credit courses from Art, Chicano Studies, Communications, English (literature, creative writing, poetry, or fiction), Humanities, Music, Philosophy, Theater Arts, or World Language.</a:t>
            </a:r>
          </a:p>
          <a:p>
            <a:pPr lvl="2"/>
            <a:r>
              <a:rPr lang="en-US" dirty="0"/>
              <a:t>No more than one World Language course</a:t>
            </a:r>
          </a:p>
          <a:p>
            <a:pPr lvl="2"/>
            <a:r>
              <a:rPr lang="en-US" dirty="0"/>
              <a:t>No more than one performance course.</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288718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Things We Will Cover</a:t>
            </a:r>
          </a:p>
        </p:txBody>
      </p:sp>
      <p:sp>
        <p:nvSpPr>
          <p:cNvPr id="3" name="Content Placeholder 2"/>
          <p:cNvSpPr>
            <a:spLocks noGrp="1"/>
          </p:cNvSpPr>
          <p:nvPr>
            <p:ph idx="1"/>
          </p:nvPr>
        </p:nvSpPr>
        <p:spPr>
          <a:xfrm>
            <a:off x="457200" y="1752600"/>
            <a:ext cx="8229600" cy="4876800"/>
          </a:xfrm>
        </p:spPr>
        <p:txBody>
          <a:bodyPr>
            <a:normAutofit/>
          </a:bodyPr>
          <a:lstStyle/>
          <a:p>
            <a:pPr>
              <a:spcAft>
                <a:spcPts val="600"/>
              </a:spcAft>
            </a:pPr>
            <a:r>
              <a:rPr lang="en-US" sz="2000" dirty="0"/>
              <a:t>Some of the Allied Health &amp; Nursing programs with </a:t>
            </a:r>
            <a:r>
              <a:rPr lang="en-US" sz="2000" u="sng" dirty="0"/>
              <a:t>limited enrollment</a:t>
            </a:r>
            <a:r>
              <a:rPr lang="en-US" sz="2000" dirty="0"/>
              <a:t> </a:t>
            </a:r>
          </a:p>
          <a:p>
            <a:pPr>
              <a:spcAft>
                <a:spcPts val="600"/>
              </a:spcAft>
            </a:pPr>
            <a:r>
              <a:rPr lang="en-US" sz="2000" dirty="0"/>
              <a:t>The application process for limited enrollment programs</a:t>
            </a:r>
          </a:p>
          <a:p>
            <a:pPr>
              <a:spcAft>
                <a:spcPts val="600"/>
              </a:spcAft>
            </a:pPr>
            <a:r>
              <a:rPr lang="en-US" sz="2000" dirty="0"/>
              <a:t>Where to find program information</a:t>
            </a:r>
          </a:p>
          <a:p>
            <a:pPr>
              <a:spcAft>
                <a:spcPts val="600"/>
              </a:spcAft>
            </a:pPr>
            <a:r>
              <a:rPr lang="en-US" sz="2000" dirty="0"/>
              <a:t>Program requirements</a:t>
            </a:r>
          </a:p>
          <a:p>
            <a:pPr>
              <a:spcAft>
                <a:spcPts val="600"/>
              </a:spcAft>
            </a:pPr>
            <a:r>
              <a:rPr lang="en-US" sz="2000" dirty="0"/>
              <a:t>Educational planning tips</a:t>
            </a:r>
          </a:p>
          <a:p>
            <a:pPr>
              <a:spcAft>
                <a:spcPts val="600"/>
              </a:spcAft>
            </a:pPr>
            <a:r>
              <a:rPr lang="en-US" sz="2000" dirty="0"/>
              <a:t>And more</a:t>
            </a:r>
          </a:p>
          <a:p>
            <a:pPr>
              <a:spcAft>
                <a:spcPts val="600"/>
              </a:spcAft>
            </a:pPr>
            <a:endParaRPr lang="en-US" dirty="0"/>
          </a:p>
          <a:p>
            <a:pPr lvl="1">
              <a:spcAft>
                <a:spcPts val="600"/>
              </a:spcAft>
            </a:pPr>
            <a:endParaRPr lang="en-US" dirty="0"/>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896244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descr="A vertical blue line."/>
          <p:cNvCxnSpPr/>
          <p:nvPr/>
        </p:nvCxnSpPr>
        <p:spPr>
          <a:xfrm>
            <a:off x="7924800" y="2755257"/>
            <a:ext cx="0" cy="52134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A vertical blue line."/>
          <p:cNvCxnSpPr/>
          <p:nvPr/>
        </p:nvCxnSpPr>
        <p:spPr>
          <a:xfrm>
            <a:off x="5715000" y="2590800"/>
            <a:ext cx="0" cy="685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A vertical blue line."/>
          <p:cNvCxnSpPr/>
          <p:nvPr/>
        </p:nvCxnSpPr>
        <p:spPr>
          <a:xfrm>
            <a:off x="3429000" y="2628900"/>
            <a:ext cx="0" cy="6477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A vertical blue line."/>
          <p:cNvCxnSpPr/>
          <p:nvPr/>
        </p:nvCxnSpPr>
        <p:spPr>
          <a:xfrm>
            <a:off x="1295400" y="2667000"/>
            <a:ext cx="0" cy="685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p:txBody>
          <a:bodyPr>
            <a:normAutofit/>
          </a:bodyPr>
          <a:lstStyle/>
          <a:p>
            <a:pPr algn="l"/>
            <a:r>
              <a:rPr lang="en-US" sz="4000" b="1" cap="none" dirty="0"/>
              <a:t>Applications</a:t>
            </a:r>
          </a:p>
        </p:txBody>
      </p:sp>
      <p:graphicFrame>
        <p:nvGraphicFramePr>
          <p:cNvPr id="9" name="Content Placeholder 8" descr="A blue and white chart, with headings in blue boxes and information in white boxes below the blue ones."/>
          <p:cNvGraphicFramePr>
            <a:graphicFrameLocks noGrp="1"/>
          </p:cNvGraphicFramePr>
          <p:nvPr>
            <p:ph idx="1"/>
            <p:extLst>
              <p:ext uri="{D42A27DB-BD31-4B8C-83A1-F6EECF244321}">
                <p14:modId xmlns:p14="http://schemas.microsoft.com/office/powerpoint/2010/main" val="2037843678"/>
              </p:ext>
            </p:extLst>
          </p:nvPr>
        </p:nvGraphicFramePr>
        <p:xfrm>
          <a:off x="310116" y="2828804"/>
          <a:ext cx="8534400" cy="3876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
        <p:nvSpPr>
          <p:cNvPr id="11" name="Rounded Rectangle 10" descr="A rectangular blue box with white text."/>
          <p:cNvSpPr/>
          <p:nvPr/>
        </p:nvSpPr>
        <p:spPr>
          <a:xfrm>
            <a:off x="304799" y="1676400"/>
            <a:ext cx="8537945" cy="112395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38200" y="1905000"/>
            <a:ext cx="7114572" cy="646331"/>
          </a:xfrm>
          <a:prstGeom prst="rect">
            <a:avLst/>
          </a:prstGeom>
          <a:noFill/>
        </p:spPr>
        <p:txBody>
          <a:bodyPr wrap="square" rtlCol="0">
            <a:spAutoFit/>
          </a:bodyPr>
          <a:lstStyle/>
          <a:p>
            <a:pPr algn="ctr"/>
            <a:r>
              <a:rPr lang="en-US" dirty="0"/>
              <a:t>Apply when you have(a) met all the general requirements and (b) completed all the prerequisites.</a:t>
            </a:r>
          </a:p>
        </p:txBody>
      </p:sp>
    </p:spTree>
    <p:extLst>
      <p:ext uri="{BB962C8B-B14F-4D97-AF65-F5344CB8AC3E}">
        <p14:creationId xmlns:p14="http://schemas.microsoft.com/office/powerpoint/2010/main" val="242593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cap="none" dirty="0"/>
              <a:t>General Info For </a:t>
            </a:r>
            <a:br>
              <a:rPr lang="en-US" b="1" cap="none" dirty="0"/>
            </a:br>
            <a:r>
              <a:rPr lang="en-US" b="1" cap="none" dirty="0"/>
              <a:t>All Programs</a:t>
            </a:r>
          </a:p>
        </p:txBody>
      </p:sp>
    </p:spTree>
    <p:extLst>
      <p:ext uri="{BB962C8B-B14F-4D97-AF65-F5344CB8AC3E}">
        <p14:creationId xmlns:p14="http://schemas.microsoft.com/office/powerpoint/2010/main" val="23154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Application Notes/Tips</a:t>
            </a:r>
          </a:p>
        </p:txBody>
      </p:sp>
      <p:sp>
        <p:nvSpPr>
          <p:cNvPr id="3" name="Content Placeholder 2"/>
          <p:cNvSpPr>
            <a:spLocks noGrp="1"/>
          </p:cNvSpPr>
          <p:nvPr>
            <p:ph idx="1"/>
          </p:nvPr>
        </p:nvSpPr>
        <p:spPr>
          <a:xfrm>
            <a:off x="380999" y="2133600"/>
            <a:ext cx="8610601" cy="4495800"/>
          </a:xfrm>
        </p:spPr>
        <p:txBody>
          <a:bodyPr>
            <a:noAutofit/>
          </a:bodyPr>
          <a:lstStyle/>
          <a:p>
            <a:pPr>
              <a:spcAft>
                <a:spcPts val="600"/>
              </a:spcAft>
            </a:pPr>
            <a:r>
              <a:rPr lang="en-US" sz="2000" b="1" dirty="0"/>
              <a:t>Transcripts</a:t>
            </a:r>
          </a:p>
          <a:p>
            <a:pPr lvl="1">
              <a:spcAft>
                <a:spcPts val="600"/>
              </a:spcAft>
            </a:pPr>
            <a:r>
              <a:rPr lang="en-US" sz="1600" dirty="0"/>
              <a:t>Must be official</a:t>
            </a:r>
          </a:p>
          <a:p>
            <a:pPr lvl="1">
              <a:spcAft>
                <a:spcPts val="600"/>
              </a:spcAft>
            </a:pPr>
            <a:r>
              <a:rPr lang="en-US" sz="1600" dirty="0"/>
              <a:t>Must show all recent coursework</a:t>
            </a:r>
          </a:p>
          <a:p>
            <a:pPr lvl="1">
              <a:spcAft>
                <a:spcPts val="600"/>
              </a:spcAft>
            </a:pPr>
            <a:r>
              <a:rPr lang="en-US" sz="1600" dirty="0"/>
              <a:t>International transcripts </a:t>
            </a:r>
          </a:p>
          <a:p>
            <a:pPr>
              <a:spcAft>
                <a:spcPts val="600"/>
              </a:spcAft>
            </a:pPr>
            <a:r>
              <a:rPr lang="en-US" sz="2000" b="1" dirty="0"/>
              <a:t>Read websites </a:t>
            </a:r>
            <a:r>
              <a:rPr lang="en-US" sz="2000" b="1" u="sng" dirty="0"/>
              <a:t>thoroughly</a:t>
            </a:r>
            <a:r>
              <a:rPr lang="en-US" sz="2000" b="1" dirty="0"/>
              <a:t> for additional info </a:t>
            </a:r>
          </a:p>
          <a:p>
            <a:pPr lvl="1">
              <a:spcAft>
                <a:spcPts val="600"/>
              </a:spcAft>
            </a:pPr>
            <a:r>
              <a:rPr lang="en-US" sz="1600" dirty="0">
                <a:hlinkClick r:id="rId3"/>
              </a:rPr>
              <a:t>www.wvc.edu/alliedhealth</a:t>
            </a:r>
            <a:r>
              <a:rPr lang="en-US" sz="1600" dirty="0"/>
              <a:t> </a:t>
            </a:r>
          </a:p>
          <a:p>
            <a:pPr lvl="1">
              <a:spcAft>
                <a:spcPts val="600"/>
              </a:spcAft>
            </a:pPr>
            <a:r>
              <a:rPr lang="en-US" sz="1600" dirty="0"/>
              <a:t>Ask any questions </a:t>
            </a:r>
            <a:r>
              <a:rPr lang="en-US" sz="1600" u="sng" dirty="0"/>
              <a:t>before</a:t>
            </a:r>
            <a:r>
              <a:rPr lang="en-US" sz="1600" dirty="0"/>
              <a:t> applications are due.</a:t>
            </a:r>
          </a:p>
          <a:p>
            <a:pPr>
              <a:spcAft>
                <a:spcPts val="600"/>
              </a:spcAft>
            </a:pPr>
            <a:r>
              <a:rPr lang="en-US" sz="2000" b="1" dirty="0"/>
              <a:t>Late/incomplete applications will not be accepted</a:t>
            </a:r>
          </a:p>
          <a:p>
            <a:pPr>
              <a:spcAft>
                <a:spcPts val="600"/>
              </a:spcAft>
            </a:pPr>
            <a:r>
              <a:rPr lang="en-US" sz="2000" b="1" dirty="0"/>
              <a:t>Registration tips</a:t>
            </a:r>
          </a:p>
          <a:p>
            <a:pPr lvl="1"/>
            <a:r>
              <a:rPr lang="en-US" sz="1400" dirty="0"/>
              <a:t>What would you take if you are not accepted to your program? We recommend planning ahead and enrolling in those classes. If you are accepted to the program, you can drop those other classes.</a:t>
            </a:r>
          </a:p>
          <a:p>
            <a:pPr>
              <a:spcAft>
                <a:spcPts val="600"/>
              </a:spcAft>
            </a:pPr>
            <a:endParaRPr lang="en-US" sz="2000" dirty="0"/>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220825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Acceptance</a:t>
            </a:r>
          </a:p>
        </p:txBody>
      </p:sp>
      <p:sp>
        <p:nvSpPr>
          <p:cNvPr id="3" name="Content Placeholder 2" descr="Probability of Success Score example."/>
          <p:cNvSpPr>
            <a:spLocks noGrp="1"/>
          </p:cNvSpPr>
          <p:nvPr>
            <p:ph idx="1"/>
          </p:nvPr>
        </p:nvSpPr>
        <p:spPr>
          <a:xfrm>
            <a:off x="457200" y="1752600"/>
            <a:ext cx="8229600" cy="3200400"/>
          </a:xfrm>
        </p:spPr>
        <p:txBody>
          <a:bodyPr>
            <a:normAutofit/>
          </a:bodyPr>
          <a:lstStyle/>
          <a:p>
            <a:pPr>
              <a:spcAft>
                <a:spcPts val="600"/>
              </a:spcAft>
            </a:pPr>
            <a:r>
              <a:rPr lang="en-US" sz="2000" b="1" dirty="0"/>
              <a:t>MA Program </a:t>
            </a:r>
            <a:r>
              <a:rPr lang="en-US" sz="2000" dirty="0"/>
              <a:t>acceptance uses Cumulative GPA</a:t>
            </a:r>
            <a:endParaRPr lang="en-US" sz="2000" b="1" dirty="0"/>
          </a:p>
          <a:p>
            <a:pPr>
              <a:spcAft>
                <a:spcPts val="600"/>
              </a:spcAft>
            </a:pPr>
            <a:r>
              <a:rPr lang="en-US" sz="2000" b="1" dirty="0"/>
              <a:t>MLT Program </a:t>
            </a:r>
            <a:r>
              <a:rPr lang="en-US" sz="2000" dirty="0"/>
              <a:t>acceptance uses several grades to generate a Probability of Success Score</a:t>
            </a:r>
          </a:p>
          <a:p>
            <a:pPr lvl="1">
              <a:spcAft>
                <a:spcPts val="600"/>
              </a:spcAft>
            </a:pPr>
            <a:r>
              <a:rPr lang="en-US" sz="1600" dirty="0"/>
              <a:t>Based on research of factors that predict completion/success</a:t>
            </a:r>
          </a:p>
          <a:p>
            <a:pPr lvl="2">
              <a:spcAft>
                <a:spcPts val="600"/>
              </a:spcAft>
            </a:pPr>
            <a:r>
              <a:rPr lang="en-US" sz="1400" dirty="0"/>
              <a:t>GPA</a:t>
            </a:r>
          </a:p>
          <a:p>
            <a:pPr lvl="2">
              <a:spcAft>
                <a:spcPts val="600"/>
              </a:spcAft>
            </a:pPr>
            <a:r>
              <a:rPr lang="en-US" sz="1400" dirty="0"/>
              <a:t>Core biology courses (BIOL&amp; 241, 242, and 260)</a:t>
            </a:r>
          </a:p>
          <a:p>
            <a:pPr lvl="2">
              <a:spcAft>
                <a:spcPts val="600"/>
              </a:spcAft>
            </a:pPr>
            <a:r>
              <a:rPr lang="en-US" sz="1400" dirty="0"/>
              <a:t>ENGL&amp; 101</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pic>
        <p:nvPicPr>
          <p:cNvPr id="1026" name="Picture 2" descr="A diagram showing how a student's cumulative GPA generates a score for a probability of success in an allied health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7" y="4953000"/>
            <a:ext cx="7818593" cy="17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360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0F15-7C89-1278-86D7-7355BDE5E1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9834823-6B42-A7B1-444A-1FBC2E3E7FC4}"/>
              </a:ext>
            </a:extLst>
          </p:cNvPr>
          <p:cNvSpPr>
            <a:spLocks noGrp="1"/>
          </p:cNvSpPr>
          <p:nvPr>
            <p:ph type="title"/>
          </p:nvPr>
        </p:nvSpPr>
        <p:spPr>
          <a:xfrm>
            <a:off x="809997" y="447188"/>
            <a:ext cx="7038603" cy="970450"/>
          </a:xfrm>
        </p:spPr>
        <p:txBody>
          <a:bodyPr>
            <a:normAutofit fontScale="90000"/>
          </a:bodyPr>
          <a:lstStyle/>
          <a:p>
            <a:pPr algn="l"/>
            <a:r>
              <a:rPr lang="en-US" sz="4000" b="1" cap="none" dirty="0"/>
              <a:t>Nursing Program Acceptance</a:t>
            </a:r>
          </a:p>
        </p:txBody>
      </p:sp>
      <p:sp>
        <p:nvSpPr>
          <p:cNvPr id="3" name="Content Placeholder 2" descr="Probability of Success Score example.">
            <a:extLst>
              <a:ext uri="{FF2B5EF4-FFF2-40B4-BE49-F238E27FC236}">
                <a16:creationId xmlns:a16="http://schemas.microsoft.com/office/drawing/2014/main" id="{4E41468F-BDC1-0DAD-24D1-E0521CF953A0}"/>
              </a:ext>
            </a:extLst>
          </p:cNvPr>
          <p:cNvSpPr>
            <a:spLocks noGrp="1"/>
          </p:cNvSpPr>
          <p:nvPr>
            <p:ph idx="1"/>
          </p:nvPr>
        </p:nvSpPr>
        <p:spPr>
          <a:xfrm>
            <a:off x="457198" y="2362200"/>
            <a:ext cx="8229600" cy="3886200"/>
          </a:xfrm>
        </p:spPr>
        <p:txBody>
          <a:bodyPr>
            <a:normAutofit/>
          </a:bodyPr>
          <a:lstStyle/>
          <a:p>
            <a:pPr>
              <a:spcAft>
                <a:spcPts val="600"/>
              </a:spcAft>
            </a:pPr>
            <a:r>
              <a:rPr lang="en-US" sz="2400" b="1" dirty="0"/>
              <a:t>Nursing Program </a:t>
            </a:r>
            <a:r>
              <a:rPr lang="en-US" sz="2400" dirty="0"/>
              <a:t>acceptance uses several factors including grades to generate score</a:t>
            </a:r>
          </a:p>
          <a:p>
            <a:pPr lvl="1"/>
            <a:r>
              <a:rPr lang="en-US" sz="1400" dirty="0"/>
              <a:t>TEAS score</a:t>
            </a:r>
          </a:p>
          <a:p>
            <a:pPr lvl="1"/>
            <a:r>
              <a:rPr lang="en-US" sz="1400" dirty="0"/>
              <a:t>Grades</a:t>
            </a:r>
          </a:p>
          <a:p>
            <a:pPr lvl="2"/>
            <a:r>
              <a:rPr lang="en-US" sz="1100" dirty="0"/>
              <a:t>GPA and BIOL&amp; 241, BIOL&amp; 242, MATH&amp; 146, and PSYC&amp; 100.</a:t>
            </a:r>
          </a:p>
          <a:p>
            <a:pPr lvl="1"/>
            <a:r>
              <a:rPr lang="en-US" sz="1400" dirty="0"/>
              <a:t>Healthcare Work experience</a:t>
            </a:r>
          </a:p>
          <a:p>
            <a:pPr lvl="2"/>
            <a:r>
              <a:rPr lang="en-US" sz="1100" dirty="0"/>
              <a:t>CNA license and experience in the field.</a:t>
            </a:r>
          </a:p>
          <a:p>
            <a:pPr lvl="1"/>
            <a:r>
              <a:rPr lang="en-US" sz="1400" dirty="0"/>
              <a:t>Other optional factors</a:t>
            </a:r>
          </a:p>
          <a:p>
            <a:pPr lvl="2"/>
            <a:r>
              <a:rPr lang="en-US" sz="1100" dirty="0"/>
              <a:t>Military, WVC credits, international experience.</a:t>
            </a:r>
          </a:p>
          <a:p>
            <a:pPr lvl="1"/>
            <a:r>
              <a:rPr lang="en-US" sz="1400" dirty="0"/>
              <a:t>Visit </a:t>
            </a:r>
            <a:r>
              <a:rPr lang="en-US" sz="1400" dirty="0">
                <a:hlinkClick r:id="rId3"/>
              </a:rPr>
              <a:t>www.wvc.edu/Nursing</a:t>
            </a:r>
            <a:r>
              <a:rPr lang="en-US" sz="1400" dirty="0"/>
              <a:t>, then go to the RN program and click on Nursing Program Evaluation and Selection for more information. </a:t>
            </a:r>
          </a:p>
        </p:txBody>
      </p:sp>
      <p:pic>
        <p:nvPicPr>
          <p:cNvPr id="5" name="Content Placeholder 3">
            <a:extLst>
              <a:ext uri="{FF2B5EF4-FFF2-40B4-BE49-F238E27FC236}">
                <a16:creationId xmlns:a16="http://schemas.microsoft.com/office/drawing/2014/main" id="{DE7FA675-36FC-63AB-1A70-07BEBCFDC4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108241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l"/>
            <a:r>
              <a:rPr lang="en-US" sz="4000" b="1" cap="none" dirty="0"/>
              <a:t>After Submitting </a:t>
            </a:r>
            <a:br>
              <a:rPr lang="en-US" sz="4000" b="1" cap="none" dirty="0"/>
            </a:br>
            <a:r>
              <a:rPr lang="en-US" sz="4000" b="1" cap="none" dirty="0"/>
              <a:t>Applications</a:t>
            </a:r>
          </a:p>
        </p:txBody>
      </p:sp>
      <p:sp>
        <p:nvSpPr>
          <p:cNvPr id="3" name="Content Placeholder 2"/>
          <p:cNvSpPr>
            <a:spLocks noGrp="1"/>
          </p:cNvSpPr>
          <p:nvPr>
            <p:ph idx="1"/>
          </p:nvPr>
        </p:nvSpPr>
        <p:spPr>
          <a:xfrm>
            <a:off x="380999" y="1752600"/>
            <a:ext cx="8461745" cy="4953000"/>
          </a:xfrm>
        </p:spPr>
        <p:txBody>
          <a:bodyPr>
            <a:noAutofit/>
          </a:bodyPr>
          <a:lstStyle/>
          <a:p>
            <a:pPr>
              <a:spcAft>
                <a:spcPts val="600"/>
              </a:spcAft>
            </a:pPr>
            <a:r>
              <a:rPr lang="en-US" sz="2000" b="1" dirty="0"/>
              <a:t>Notification</a:t>
            </a:r>
          </a:p>
          <a:p>
            <a:pPr lvl="1">
              <a:spcAft>
                <a:spcPts val="600"/>
              </a:spcAft>
            </a:pPr>
            <a:r>
              <a:rPr lang="en-US" sz="1600" dirty="0"/>
              <a:t>Acceptance/denial notifications sent to everyone</a:t>
            </a:r>
          </a:p>
          <a:p>
            <a:pPr lvl="1">
              <a:spcAft>
                <a:spcPts val="600"/>
              </a:spcAft>
            </a:pPr>
            <a:r>
              <a:rPr lang="en-US" i="1" dirty="0"/>
              <a:t>May</a:t>
            </a:r>
            <a:r>
              <a:rPr lang="en-US" dirty="0"/>
              <a:t> be placed on a short-term waitlist. This waitlist only applies to the current application cycle and will not carryover to future applications.</a:t>
            </a:r>
            <a:endParaRPr lang="en-US" sz="1600" i="1" dirty="0"/>
          </a:p>
          <a:p>
            <a:pPr>
              <a:spcAft>
                <a:spcPts val="600"/>
              </a:spcAft>
            </a:pPr>
            <a:r>
              <a:rPr lang="en-US" sz="2000" b="1" dirty="0"/>
              <a:t>If you are accepted </a:t>
            </a:r>
          </a:p>
          <a:p>
            <a:pPr lvl="1">
              <a:spcAft>
                <a:spcPts val="600"/>
              </a:spcAft>
            </a:pPr>
            <a:r>
              <a:rPr lang="en-US" sz="1600" dirty="0"/>
              <a:t>Read acceptance packet and follow steps outlined. You will be required to </a:t>
            </a:r>
            <a:r>
              <a:rPr lang="en-US" dirty="0"/>
              <a:t>pay an acceptance fee and complete paperwork.</a:t>
            </a:r>
            <a:endParaRPr lang="en-US" sz="1600" dirty="0"/>
          </a:p>
          <a:p>
            <a:pPr>
              <a:spcAft>
                <a:spcPts val="600"/>
              </a:spcAft>
            </a:pPr>
            <a:r>
              <a:rPr lang="en-US" sz="2000" b="1" dirty="0"/>
              <a:t>May be assigned a new Faculty Adviser</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2089990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Anticipated Expenses</a:t>
            </a:r>
          </a:p>
        </p:txBody>
      </p:sp>
      <p:sp>
        <p:nvSpPr>
          <p:cNvPr id="3" name="Content Placeholder 2"/>
          <p:cNvSpPr>
            <a:spLocks noGrp="1"/>
          </p:cNvSpPr>
          <p:nvPr>
            <p:ph idx="1"/>
          </p:nvPr>
        </p:nvSpPr>
        <p:spPr>
          <a:xfrm>
            <a:off x="380999" y="1752600"/>
            <a:ext cx="8461745" cy="4953000"/>
          </a:xfrm>
        </p:spPr>
        <p:txBody>
          <a:bodyPr>
            <a:noAutofit/>
          </a:bodyPr>
          <a:lstStyle/>
          <a:p>
            <a:r>
              <a:rPr lang="en-US" sz="2000" dirty="0"/>
              <a:t>Immunizations</a:t>
            </a:r>
          </a:p>
          <a:p>
            <a:pPr>
              <a:spcAft>
                <a:spcPts val="600"/>
              </a:spcAft>
            </a:pPr>
            <a:r>
              <a:rPr lang="en-US" sz="2000" dirty="0"/>
              <a:t>Insurance</a:t>
            </a:r>
          </a:p>
          <a:p>
            <a:pPr>
              <a:spcAft>
                <a:spcPts val="600"/>
              </a:spcAft>
            </a:pPr>
            <a:r>
              <a:rPr lang="en-US" sz="2000" dirty="0"/>
              <a:t>Background checks</a:t>
            </a:r>
          </a:p>
          <a:p>
            <a:pPr>
              <a:spcAft>
                <a:spcPts val="600"/>
              </a:spcAft>
            </a:pPr>
            <a:r>
              <a:rPr lang="en-US" sz="2000" dirty="0"/>
              <a:t>Consider “Front loading” your student loans</a:t>
            </a:r>
          </a:p>
          <a:p>
            <a:pPr lvl="1">
              <a:spcAft>
                <a:spcPts val="600"/>
              </a:spcAft>
            </a:pPr>
            <a:r>
              <a:rPr lang="en-US" sz="1600" dirty="0"/>
              <a:t>Talk to Financial Aid for more details, </a:t>
            </a:r>
            <a:r>
              <a:rPr lang="en-US" sz="1600" dirty="0">
                <a:hlinkClick r:id="rId3"/>
              </a:rPr>
              <a:t>financialaid@wvc.edu</a:t>
            </a:r>
            <a:r>
              <a:rPr lang="en-US" sz="1600" dirty="0"/>
              <a:t> or 509-682-6810.</a:t>
            </a:r>
          </a:p>
          <a:p>
            <a:pPr lvl="1">
              <a:spcAft>
                <a:spcPts val="600"/>
              </a:spcAft>
            </a:pPr>
            <a:endParaRPr lang="en-US" sz="1600" dirty="0"/>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1825510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828800"/>
            <a:ext cx="7772400" cy="3785652"/>
          </a:xfrm>
          <a:prstGeom prst="rect">
            <a:avLst/>
          </a:prstGeom>
          <a:noFill/>
        </p:spPr>
        <p:txBody>
          <a:bodyPr wrap="square" rtlCol="0">
            <a:spAutoFit/>
          </a:bodyPr>
          <a:lstStyle/>
          <a:p>
            <a:pPr algn="ctr"/>
            <a:r>
              <a:rPr lang="en-US" sz="2400" dirty="0"/>
              <a:t>Conviction of certain crimes may prevent completion of clinical course requirements of Allied Health program and may prevent future licensure and employment in healthcare. </a:t>
            </a:r>
          </a:p>
          <a:p>
            <a:pPr algn="ctr"/>
            <a:endParaRPr lang="en-US" sz="2400" b="1" dirty="0"/>
          </a:p>
          <a:p>
            <a:pPr algn="ctr"/>
            <a:r>
              <a:rPr lang="en-US" sz="2400" b="1" dirty="0"/>
              <a:t>Students with a criminal record should meet with the Dean of Allied Health or Director of Nursing </a:t>
            </a:r>
            <a:r>
              <a:rPr lang="en-US" sz="2400" b="1" u="sng" dirty="0"/>
              <a:t>NOW</a:t>
            </a:r>
            <a:r>
              <a:rPr lang="en-US" sz="2400" b="1" dirty="0"/>
              <a:t> (509.682.6660) </a:t>
            </a:r>
            <a:r>
              <a:rPr lang="en-US" sz="2400" dirty="0"/>
              <a:t>to determine if the criminal history would prevent access to a healthcare facility.</a:t>
            </a:r>
          </a:p>
        </p:txBody>
      </p:sp>
      <p:sp>
        <p:nvSpPr>
          <p:cNvPr id="2" name="Title 1">
            <a:extLst>
              <a:ext uri="{FF2B5EF4-FFF2-40B4-BE49-F238E27FC236}">
                <a16:creationId xmlns:a16="http://schemas.microsoft.com/office/drawing/2014/main" id="{1826CF1F-2784-9A07-AF89-0135AD703CA6}"/>
              </a:ext>
            </a:extLst>
          </p:cNvPr>
          <p:cNvSpPr>
            <a:spLocks noGrp="1"/>
          </p:cNvSpPr>
          <p:nvPr>
            <p:ph type="title" idx="4294967295"/>
          </p:nvPr>
        </p:nvSpPr>
        <p:spPr>
          <a:xfrm>
            <a:off x="809997" y="-970450"/>
            <a:ext cx="7524003" cy="970450"/>
          </a:xfrm>
        </p:spPr>
        <p:txBody>
          <a:bodyPr vert="horz" lIns="91440" tIns="45720" rIns="91440" bIns="45720" rtlCol="0" anchor="b">
            <a:noAutofit/>
          </a:bodyPr>
          <a:lstStyle/>
          <a:p>
            <a:r>
              <a:rPr lang="en-US" dirty="0"/>
              <a:t>Conviction of Crimes</a:t>
            </a:r>
          </a:p>
        </p:txBody>
      </p:sp>
    </p:spTree>
    <p:extLst>
      <p:ext uri="{BB962C8B-B14F-4D97-AF65-F5344CB8AC3E}">
        <p14:creationId xmlns:p14="http://schemas.microsoft.com/office/powerpoint/2010/main" val="7528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t>Contact Information</a:t>
            </a:r>
          </a:p>
        </p:txBody>
      </p:sp>
      <p:sp>
        <p:nvSpPr>
          <p:cNvPr id="3" name="TextBox 2"/>
          <p:cNvSpPr txBox="1"/>
          <p:nvPr/>
        </p:nvSpPr>
        <p:spPr>
          <a:xfrm>
            <a:off x="76198" y="3352800"/>
            <a:ext cx="8991600" cy="1415772"/>
          </a:xfrm>
          <a:prstGeom prst="rect">
            <a:avLst/>
          </a:prstGeom>
          <a:noFill/>
        </p:spPr>
        <p:txBody>
          <a:bodyPr wrap="square" rtlCol="0">
            <a:spAutoFit/>
          </a:bodyPr>
          <a:lstStyle/>
          <a:p>
            <a:pPr algn="ctr"/>
            <a:r>
              <a:rPr lang="en-US" sz="4000" dirty="0"/>
              <a:t>Found online:</a:t>
            </a:r>
          </a:p>
          <a:p>
            <a:pPr algn="ctr"/>
            <a:endParaRPr lang="en-US" dirty="0">
              <a:hlinkClick r:id="rId3"/>
            </a:endParaRPr>
          </a:p>
          <a:p>
            <a:pPr algn="ctr"/>
            <a:r>
              <a:rPr lang="en-US" sz="2800" b="1" dirty="0">
                <a:hlinkClick r:id="rId3"/>
              </a:rPr>
              <a:t>www.wvc.edu/alliedhealth</a:t>
            </a:r>
            <a:r>
              <a:rPr lang="en-US" sz="2800" b="1" dirty="0"/>
              <a:t> </a:t>
            </a:r>
          </a:p>
        </p:txBody>
      </p:sp>
    </p:spTree>
    <p:extLst>
      <p:ext uri="{BB962C8B-B14F-4D97-AF65-F5344CB8AC3E}">
        <p14:creationId xmlns:p14="http://schemas.microsoft.com/office/powerpoint/2010/main" val="13897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Limited Enrollment Programs</a:t>
            </a:r>
          </a:p>
        </p:txBody>
      </p:sp>
      <p:sp>
        <p:nvSpPr>
          <p:cNvPr id="3" name="Content Placeholder 2"/>
          <p:cNvSpPr>
            <a:spLocks noGrp="1"/>
          </p:cNvSpPr>
          <p:nvPr>
            <p:ph idx="1"/>
          </p:nvPr>
        </p:nvSpPr>
        <p:spPr>
          <a:xfrm>
            <a:off x="457198" y="2209800"/>
            <a:ext cx="8229600" cy="1800828"/>
          </a:xfrm>
        </p:spPr>
        <p:txBody>
          <a:bodyPr>
            <a:normAutofit/>
          </a:bodyPr>
          <a:lstStyle/>
          <a:p>
            <a:pPr>
              <a:spcAft>
                <a:spcPts val="600"/>
              </a:spcAft>
            </a:pPr>
            <a:r>
              <a:rPr lang="en-US" sz="2000" b="1" dirty="0"/>
              <a:t>We will cover these programs:</a:t>
            </a:r>
          </a:p>
          <a:p>
            <a:pPr lvl="1"/>
            <a:r>
              <a:rPr lang="en-US" sz="1800" b="1" dirty="0"/>
              <a:t>Medical Assistant (MA)</a:t>
            </a:r>
          </a:p>
          <a:p>
            <a:pPr lvl="1"/>
            <a:r>
              <a:rPr lang="en-US" sz="1800" b="1" dirty="0"/>
              <a:t>Medical Laboratory Technology (MLT)</a:t>
            </a:r>
          </a:p>
          <a:p>
            <a:pPr lvl="1"/>
            <a:r>
              <a:rPr lang="en-US" sz="1800" b="1" dirty="0"/>
              <a:t>Nursing</a:t>
            </a:r>
            <a:endParaRPr lang="en-US" sz="1800" b="1" dirty="0">
              <a:solidFill>
                <a:schemeClr val="accent2">
                  <a:lumMod val="50000"/>
                </a:schemeClr>
              </a:solidFill>
            </a:endParaRP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
        <p:nvSpPr>
          <p:cNvPr id="7" name="Content Placeholder 2"/>
          <p:cNvSpPr txBox="1">
            <a:spLocks/>
          </p:cNvSpPr>
          <p:nvPr/>
        </p:nvSpPr>
        <p:spPr>
          <a:xfrm>
            <a:off x="457200" y="4572000"/>
            <a:ext cx="8229600" cy="1905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spcAft>
                <a:spcPts val="600"/>
              </a:spcAft>
              <a:buFont typeface="Arial" pitchFamily="34" charset="0"/>
              <a:buNone/>
            </a:pPr>
            <a:r>
              <a:rPr lang="en-US" sz="2000" dirty="0">
                <a:solidFill>
                  <a:schemeClr val="tx1"/>
                </a:solidFill>
              </a:rPr>
              <a:t>Admission to these programs is competitive</a:t>
            </a:r>
            <a:br>
              <a:rPr lang="en-US" sz="2000" dirty="0">
                <a:solidFill>
                  <a:schemeClr val="tx1"/>
                </a:solidFill>
              </a:rPr>
            </a:br>
            <a:r>
              <a:rPr lang="en-US" sz="2000" dirty="0">
                <a:solidFill>
                  <a:schemeClr val="tx1"/>
                </a:solidFill>
              </a:rPr>
              <a:t>There are </a:t>
            </a:r>
            <a:r>
              <a:rPr lang="en-US" sz="2000" b="1" dirty="0">
                <a:solidFill>
                  <a:schemeClr val="tx1"/>
                </a:solidFill>
              </a:rPr>
              <a:t>a lot of interested students</a:t>
            </a:r>
            <a:r>
              <a:rPr lang="en-US" sz="2000" dirty="0">
                <a:solidFill>
                  <a:schemeClr val="tx1"/>
                </a:solidFill>
              </a:rPr>
              <a:t>, but not enough seats. </a:t>
            </a:r>
            <a:br>
              <a:rPr lang="en-US" sz="2000" dirty="0">
                <a:solidFill>
                  <a:schemeClr val="tx1"/>
                </a:solidFill>
              </a:rPr>
            </a:br>
            <a:r>
              <a:rPr lang="en-US" sz="2000" dirty="0">
                <a:solidFill>
                  <a:schemeClr val="tx1"/>
                </a:solidFill>
              </a:rPr>
              <a:t>Those with the best grades accepted first. </a:t>
            </a:r>
          </a:p>
        </p:txBody>
      </p:sp>
    </p:spTree>
    <p:extLst>
      <p:ext uri="{BB962C8B-B14F-4D97-AF65-F5344CB8AC3E}">
        <p14:creationId xmlns:p14="http://schemas.microsoft.com/office/powerpoint/2010/main" val="13038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Getting Started</a:t>
            </a:r>
          </a:p>
        </p:txBody>
      </p:sp>
      <p:sp>
        <p:nvSpPr>
          <p:cNvPr id="3" name="Content Placeholder 2"/>
          <p:cNvSpPr>
            <a:spLocks noGrp="1"/>
          </p:cNvSpPr>
          <p:nvPr>
            <p:ph idx="1"/>
          </p:nvPr>
        </p:nvSpPr>
        <p:spPr>
          <a:xfrm>
            <a:off x="380999" y="1752600"/>
            <a:ext cx="8461745" cy="4953000"/>
          </a:xfrm>
        </p:spPr>
        <p:txBody>
          <a:bodyPr>
            <a:noAutofit/>
          </a:bodyPr>
          <a:lstStyle/>
          <a:p>
            <a:pPr>
              <a:spcAft>
                <a:spcPts val="600"/>
              </a:spcAft>
            </a:pPr>
            <a:r>
              <a:rPr lang="en-US" sz="2000" b="1" dirty="0"/>
              <a:t>Look for information online</a:t>
            </a:r>
          </a:p>
          <a:p>
            <a:pPr lvl="1">
              <a:spcAft>
                <a:spcPts val="600"/>
              </a:spcAft>
            </a:pPr>
            <a:r>
              <a:rPr lang="en-US" sz="1600" dirty="0"/>
              <a:t>Become familiar with your program’s website</a:t>
            </a:r>
          </a:p>
          <a:p>
            <a:pPr lvl="1">
              <a:spcAft>
                <a:spcPts val="600"/>
              </a:spcAft>
            </a:pPr>
            <a:r>
              <a:rPr lang="en-US" sz="1600" dirty="0">
                <a:hlinkClick r:id="rId3"/>
              </a:rPr>
              <a:t>www.wvc.edu/alliedhealth</a:t>
            </a:r>
            <a:endParaRPr lang="en-US" sz="1600" dirty="0"/>
          </a:p>
          <a:p>
            <a:pPr lvl="1">
              <a:spcAft>
                <a:spcPts val="600"/>
              </a:spcAft>
            </a:pPr>
            <a:r>
              <a:rPr lang="en-US" sz="1600" dirty="0"/>
              <a:t>Or, WVC Homepage </a:t>
            </a:r>
            <a:r>
              <a:rPr lang="en-US" sz="1600" dirty="0">
                <a:sym typeface="Wingdings" panose="05000000000000000000" pitchFamily="2" charset="2"/>
              </a:rPr>
              <a:t> Learn  Degrees &amp; Certificates  (</a:t>
            </a:r>
            <a:r>
              <a:rPr lang="en-US" sz="1600" i="1" dirty="0">
                <a:sym typeface="Wingdings" panose="05000000000000000000" pitchFamily="2" charset="2"/>
              </a:rPr>
              <a:t>your program of choice</a:t>
            </a:r>
            <a:r>
              <a:rPr lang="en-US" sz="1600" dirty="0">
                <a:sym typeface="Wingdings" panose="05000000000000000000" pitchFamily="2" charset="2"/>
              </a:rPr>
              <a:t>)</a:t>
            </a:r>
          </a:p>
          <a:p>
            <a:pPr lvl="1">
              <a:spcAft>
                <a:spcPts val="600"/>
              </a:spcAft>
            </a:pPr>
            <a:r>
              <a:rPr lang="en-US" sz="1600" dirty="0"/>
              <a:t>Almost everything you need can be found online</a:t>
            </a:r>
          </a:p>
          <a:p>
            <a:pPr lvl="2">
              <a:spcAft>
                <a:spcPts val="600"/>
              </a:spcAft>
            </a:pPr>
            <a:r>
              <a:rPr lang="en-US" sz="1400" dirty="0"/>
              <a:t>Prerequisites forms</a:t>
            </a:r>
          </a:p>
          <a:p>
            <a:pPr lvl="2">
              <a:spcAft>
                <a:spcPts val="600"/>
              </a:spcAft>
            </a:pPr>
            <a:r>
              <a:rPr lang="en-US" sz="1400" dirty="0"/>
              <a:t>Program guides</a:t>
            </a:r>
          </a:p>
          <a:p>
            <a:pPr lvl="2">
              <a:spcAft>
                <a:spcPts val="600"/>
              </a:spcAft>
            </a:pPr>
            <a:r>
              <a:rPr lang="en-US" sz="1400" dirty="0"/>
              <a:t>Program contacts</a:t>
            </a:r>
          </a:p>
          <a:p>
            <a:pPr lvl="2">
              <a:spcAft>
                <a:spcPts val="600"/>
              </a:spcAft>
            </a:pPr>
            <a:r>
              <a:rPr lang="en-US" sz="1400" dirty="0"/>
              <a:t>And more</a:t>
            </a:r>
          </a:p>
          <a:p>
            <a:pPr lvl="1">
              <a:spcAft>
                <a:spcPts val="600"/>
              </a:spcAft>
            </a:pPr>
            <a:r>
              <a:rPr lang="en-US" sz="1600" dirty="0"/>
              <a:t>Check regularly for updates and new info</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61257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Getting Started Cont.</a:t>
            </a:r>
          </a:p>
        </p:txBody>
      </p:sp>
      <p:sp>
        <p:nvSpPr>
          <p:cNvPr id="3" name="Content Placeholder 2"/>
          <p:cNvSpPr>
            <a:spLocks noGrp="1"/>
          </p:cNvSpPr>
          <p:nvPr>
            <p:ph idx="1"/>
          </p:nvPr>
        </p:nvSpPr>
        <p:spPr>
          <a:xfrm>
            <a:off x="380999" y="1752600"/>
            <a:ext cx="8461745" cy="4953000"/>
          </a:xfrm>
        </p:spPr>
        <p:txBody>
          <a:bodyPr>
            <a:noAutofit/>
          </a:bodyPr>
          <a:lstStyle/>
          <a:p>
            <a:pPr>
              <a:spcAft>
                <a:spcPts val="600"/>
              </a:spcAft>
            </a:pPr>
            <a:r>
              <a:rPr lang="en-US" sz="2000" b="1" dirty="0"/>
              <a:t>WVC students</a:t>
            </a:r>
          </a:p>
          <a:p>
            <a:pPr lvl="1">
              <a:spcAft>
                <a:spcPts val="600"/>
              </a:spcAft>
            </a:pPr>
            <a:r>
              <a:rPr lang="en-US" sz="1600" dirty="0"/>
              <a:t>Start gathering info as soon as possible</a:t>
            </a:r>
          </a:p>
          <a:p>
            <a:pPr lvl="1">
              <a:spcAft>
                <a:spcPts val="600"/>
              </a:spcAft>
            </a:pPr>
            <a:r>
              <a:rPr lang="en-US" sz="1600" dirty="0"/>
              <a:t>Review prerequisites (MLT </a:t>
            </a:r>
            <a:r>
              <a:rPr lang="en-US" sz="1600" dirty="0">
                <a:sym typeface="Wingdings" panose="05000000000000000000" pitchFamily="2" charset="2"/>
              </a:rPr>
              <a:t> </a:t>
            </a:r>
            <a:r>
              <a:rPr lang="en-US" sz="1600" dirty="0"/>
              <a:t>First-Year courses)</a:t>
            </a:r>
          </a:p>
          <a:p>
            <a:pPr lvl="2">
              <a:spcAft>
                <a:spcPts val="600"/>
              </a:spcAft>
            </a:pPr>
            <a:r>
              <a:rPr lang="en-US" sz="1400" dirty="0"/>
              <a:t>Review course sequencing, especially important for </a:t>
            </a:r>
            <a:br>
              <a:rPr lang="en-US" sz="1400" dirty="0"/>
            </a:br>
            <a:r>
              <a:rPr lang="en-US" sz="1400" dirty="0"/>
              <a:t>Biology and Math</a:t>
            </a:r>
          </a:p>
          <a:p>
            <a:pPr lvl="1">
              <a:spcAft>
                <a:spcPts val="600"/>
              </a:spcAft>
            </a:pPr>
            <a:r>
              <a:rPr lang="en-US" sz="1600" dirty="0"/>
              <a:t>Develop an educational plan</a:t>
            </a:r>
          </a:p>
          <a:p>
            <a:pPr>
              <a:spcAft>
                <a:spcPts val="600"/>
              </a:spcAft>
            </a:pPr>
            <a:r>
              <a:rPr lang="en-US" sz="2000" b="1" dirty="0"/>
              <a:t>Additional step for students with transfer credits</a:t>
            </a:r>
          </a:p>
          <a:p>
            <a:pPr lvl="1">
              <a:spcAft>
                <a:spcPts val="600"/>
              </a:spcAft>
            </a:pPr>
            <a:r>
              <a:rPr lang="en-US" sz="1600" dirty="0"/>
              <a:t>Request a Credit Evaluation, visit </a:t>
            </a:r>
            <a:r>
              <a:rPr lang="en-US" sz="1600" dirty="0">
                <a:hlinkClick r:id="rId3"/>
              </a:rPr>
              <a:t>www.wvc.edu/TranscriptEvaluation</a:t>
            </a:r>
            <a:r>
              <a:rPr lang="en-US" sz="1600" dirty="0"/>
              <a:t> for more information.</a:t>
            </a:r>
          </a:p>
          <a:p>
            <a:pPr lvl="1">
              <a:spcAft>
                <a:spcPts val="600"/>
              </a:spcAft>
            </a:pPr>
            <a:r>
              <a:rPr lang="en-US" dirty="0"/>
              <a:t>Official transcripts </a:t>
            </a:r>
            <a:r>
              <a:rPr lang="en-US" u="sng" dirty="0"/>
              <a:t>must</a:t>
            </a:r>
            <a:r>
              <a:rPr lang="en-US" dirty="0"/>
              <a:t> be on file with WVC. Unofficial transcripts </a:t>
            </a:r>
            <a:r>
              <a:rPr lang="en-US" i="1" dirty="0"/>
              <a:t>may</a:t>
            </a:r>
            <a:r>
              <a:rPr lang="en-US" dirty="0"/>
              <a:t> be used during an initial evaluation, but officials will be required.</a:t>
            </a:r>
            <a:endParaRPr lang="en-US" sz="1600" dirty="0"/>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pic>
        <p:nvPicPr>
          <p:cNvPr id="2" name="Picture 2" descr="Biology course sequencing chart, with Biology 211 pointing to Biology 241 and 242 on one side, and Biology 260 on the other side."/>
          <p:cNvPicPr>
            <a:picLocks noChangeAspect="1" noChangeArrowheads="1"/>
          </p:cNvPicPr>
          <p:nvPr/>
        </p:nvPicPr>
        <p:blipFill rotWithShape="1">
          <a:blip r:embed="rId5">
            <a:extLst>
              <a:ext uri="{28A0092B-C50C-407E-A947-70E740481C1C}">
                <a14:useLocalDpi xmlns:a14="http://schemas.microsoft.com/office/drawing/2010/main" val="0"/>
              </a:ext>
            </a:extLst>
          </a:blip>
          <a:srcRect l="9495" t="4431" r="6993"/>
          <a:stretch/>
        </p:blipFill>
        <p:spPr bwMode="auto">
          <a:xfrm>
            <a:off x="6781800" y="2590800"/>
            <a:ext cx="1747698" cy="215638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49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953000"/>
            <a:ext cx="7328514" cy="675443"/>
          </a:xfrm>
        </p:spPr>
        <p:txBody>
          <a:bodyPr/>
          <a:lstStyle/>
          <a:p>
            <a:r>
              <a:rPr lang="en-US" sz="3600" dirty="0"/>
              <a:t>Medical Assistant (MA)</a:t>
            </a:r>
            <a:endParaRPr lang="en-US" dirty="0"/>
          </a:p>
        </p:txBody>
      </p:sp>
      <p:pic>
        <p:nvPicPr>
          <p:cNvPr id="2" name="Picture 1" descr="A WVC instructor smiles at a student who is holding a medical book.">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586" y="662115"/>
            <a:ext cx="6433814" cy="4289209"/>
          </a:xfrm>
          <a:prstGeom prst="rect">
            <a:avLst/>
          </a:prstGeom>
          <a:ln>
            <a:noFill/>
          </a:ln>
          <a:effectLst>
            <a:softEdge rad="112500"/>
          </a:effectLst>
        </p:spPr>
      </p:pic>
    </p:spTree>
    <p:extLst>
      <p:ext uri="{BB962C8B-B14F-4D97-AF65-F5344CB8AC3E}">
        <p14:creationId xmlns:p14="http://schemas.microsoft.com/office/powerpoint/2010/main" val="154269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6128" y="408372"/>
            <a:ext cx="7498672" cy="1039427"/>
          </a:xfrm>
        </p:spPr>
        <p:txBody>
          <a:bodyPr>
            <a:normAutofit fontScale="90000"/>
          </a:bodyPr>
          <a:lstStyle/>
          <a:p>
            <a:pPr algn="l"/>
            <a:r>
              <a:rPr lang="en-US" sz="4000" b="1" cap="none" dirty="0"/>
              <a:t>What is a MA? What do they do?</a:t>
            </a:r>
            <a:endParaRPr lang="en-US" sz="4000" b="1" cap="none" dirty="0">
              <a:solidFill>
                <a:srgbClr val="FF0000"/>
              </a:solidFill>
            </a:endParaRPr>
          </a:p>
        </p:txBody>
      </p:sp>
      <p:sp>
        <p:nvSpPr>
          <p:cNvPr id="3" name="Content Placeholder 2"/>
          <p:cNvSpPr>
            <a:spLocks noGrp="1"/>
          </p:cNvSpPr>
          <p:nvPr>
            <p:ph idx="1"/>
          </p:nvPr>
        </p:nvSpPr>
        <p:spPr>
          <a:xfrm>
            <a:off x="457200" y="1752600"/>
            <a:ext cx="8229600" cy="4953000"/>
          </a:xfrm>
        </p:spPr>
        <p:txBody>
          <a:bodyPr>
            <a:normAutofit/>
          </a:bodyPr>
          <a:lstStyle/>
          <a:p>
            <a:pPr marL="285750" indent="-285750">
              <a:spcAft>
                <a:spcPts val="600"/>
              </a:spcAft>
            </a:pPr>
            <a:r>
              <a:rPr lang="en-US" sz="2000" dirty="0"/>
              <a:t>Provide basic patient care</a:t>
            </a:r>
          </a:p>
          <a:p>
            <a:pPr marL="582930" lvl="1" indent="-285750">
              <a:spcAft>
                <a:spcPts val="600"/>
              </a:spcAft>
            </a:pPr>
            <a:r>
              <a:rPr lang="en-US" sz="1600" dirty="0"/>
              <a:t>Interview patients to obtain medical history</a:t>
            </a:r>
          </a:p>
          <a:p>
            <a:pPr marL="582930" lvl="1" indent="-285750">
              <a:spcAft>
                <a:spcPts val="600"/>
              </a:spcAft>
            </a:pPr>
            <a:r>
              <a:rPr lang="en-US" sz="1600" dirty="0"/>
              <a:t>Record vital signs </a:t>
            </a:r>
          </a:p>
          <a:p>
            <a:pPr marL="582930" lvl="1" indent="-285750">
              <a:spcAft>
                <a:spcPts val="600"/>
              </a:spcAft>
            </a:pPr>
            <a:r>
              <a:rPr lang="en-US" sz="1600" dirty="0"/>
              <a:t>Assist with patient examinations</a:t>
            </a:r>
          </a:p>
          <a:p>
            <a:pPr marL="582930" lvl="1" indent="-285750">
              <a:spcAft>
                <a:spcPts val="600"/>
              </a:spcAft>
            </a:pPr>
            <a:r>
              <a:rPr lang="en-US" sz="1600" dirty="0"/>
              <a:t>Administer medication and monitor patient responses</a:t>
            </a:r>
          </a:p>
          <a:p>
            <a:pPr marL="582930" lvl="1" indent="-285750">
              <a:spcAft>
                <a:spcPts val="600"/>
              </a:spcAft>
            </a:pPr>
            <a:r>
              <a:rPr lang="en-US" sz="1600" dirty="0"/>
              <a:t>Draw blood</a:t>
            </a:r>
          </a:p>
          <a:p>
            <a:pPr marL="285750" indent="-285750">
              <a:spcAft>
                <a:spcPts val="600"/>
              </a:spcAft>
            </a:pPr>
            <a:r>
              <a:rPr lang="en-US" sz="2000" dirty="0"/>
              <a:t>Help with administration of the medical office</a:t>
            </a:r>
          </a:p>
          <a:p>
            <a:pPr marL="582930" lvl="1" indent="-285750">
              <a:spcAft>
                <a:spcPts val="600"/>
              </a:spcAft>
            </a:pPr>
            <a:r>
              <a:rPr lang="en-US" sz="1600" dirty="0"/>
              <a:t>Maintain medical records</a:t>
            </a:r>
          </a:p>
          <a:p>
            <a:pPr marL="582930" lvl="1" indent="-285750">
              <a:spcAft>
                <a:spcPts val="600"/>
              </a:spcAft>
            </a:pPr>
            <a:r>
              <a:rPr lang="en-US" sz="1600" dirty="0"/>
              <a:t>Schedule appointments</a:t>
            </a:r>
          </a:p>
          <a:p>
            <a:pPr marL="582930" lvl="1" indent="-285750">
              <a:spcAft>
                <a:spcPts val="600"/>
              </a:spcAft>
            </a:pPr>
            <a:r>
              <a:rPr lang="en-US" sz="1600" dirty="0"/>
              <a:t>Handle insurance and billing procedures</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196395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MA Prerequisites</a:t>
            </a:r>
            <a:endParaRPr lang="en-US" sz="4000" b="1" cap="none" dirty="0">
              <a:solidFill>
                <a:srgbClr val="FF0000"/>
              </a:solidFill>
            </a:endParaRPr>
          </a:p>
        </p:txBody>
      </p:sp>
      <p:sp>
        <p:nvSpPr>
          <p:cNvPr id="3" name="Content Placeholder 2"/>
          <p:cNvSpPr>
            <a:spLocks noGrp="1"/>
          </p:cNvSpPr>
          <p:nvPr>
            <p:ph idx="1"/>
          </p:nvPr>
        </p:nvSpPr>
        <p:spPr>
          <a:xfrm>
            <a:off x="457200" y="2209800"/>
            <a:ext cx="8229600" cy="4495800"/>
          </a:xfrm>
        </p:spPr>
        <p:txBody>
          <a:bodyPr>
            <a:normAutofit lnSpcReduction="10000"/>
          </a:bodyPr>
          <a:lstStyle/>
          <a:p>
            <a:pPr>
              <a:spcAft>
                <a:spcPts val="600"/>
              </a:spcAft>
            </a:pPr>
            <a:r>
              <a:rPr lang="en-US" sz="2000" b="1" u="sng" dirty="0"/>
              <a:t>One</a:t>
            </a:r>
            <a:r>
              <a:rPr lang="en-US" sz="2000" b="1" dirty="0"/>
              <a:t> of the following</a:t>
            </a:r>
            <a:r>
              <a:rPr lang="en-US" sz="2000" dirty="0"/>
              <a:t>:</a:t>
            </a:r>
          </a:p>
          <a:p>
            <a:pPr lvl="1">
              <a:spcAft>
                <a:spcPts val="600"/>
              </a:spcAft>
            </a:pPr>
            <a:r>
              <a:rPr lang="en-US" sz="1600" dirty="0"/>
              <a:t>BCT 100 Basic Computer Keyboarding</a:t>
            </a:r>
          </a:p>
          <a:p>
            <a:pPr lvl="1">
              <a:spcAft>
                <a:spcPts val="600"/>
              </a:spcAft>
            </a:pPr>
            <a:r>
              <a:rPr lang="en-US" sz="1600" dirty="0"/>
              <a:t>BCT 105 Computer Applications</a:t>
            </a:r>
          </a:p>
          <a:p>
            <a:pPr lvl="1">
              <a:spcAft>
                <a:spcPts val="600"/>
              </a:spcAft>
            </a:pPr>
            <a:r>
              <a:rPr lang="en-US" sz="1600" dirty="0"/>
              <a:t>Documentation of computer literacy in Microsoft Office</a:t>
            </a:r>
          </a:p>
          <a:p>
            <a:pPr lvl="1">
              <a:spcAft>
                <a:spcPts val="600"/>
              </a:spcAft>
            </a:pPr>
            <a:r>
              <a:rPr lang="en-US" sz="1600" dirty="0"/>
              <a:t>ENGL&amp; 101Composition: General</a:t>
            </a:r>
          </a:p>
          <a:p>
            <a:pPr>
              <a:spcAft>
                <a:spcPts val="600"/>
              </a:spcAft>
            </a:pPr>
            <a:r>
              <a:rPr lang="en-US" sz="2000" b="1" u="sng" dirty="0"/>
              <a:t>One</a:t>
            </a:r>
            <a:r>
              <a:rPr lang="en-US" sz="2000" b="1" dirty="0"/>
              <a:t> of the following</a:t>
            </a:r>
            <a:r>
              <a:rPr lang="en-US" sz="2000" dirty="0"/>
              <a:t>:</a:t>
            </a:r>
          </a:p>
          <a:p>
            <a:pPr lvl="1">
              <a:spcAft>
                <a:spcPts val="600"/>
              </a:spcAft>
            </a:pPr>
            <a:r>
              <a:rPr lang="en-US" sz="1600" dirty="0"/>
              <a:t>ENGL 97 Composition: Paragraph</a:t>
            </a:r>
          </a:p>
          <a:p>
            <a:pPr lvl="1">
              <a:spcAft>
                <a:spcPts val="600"/>
              </a:spcAft>
            </a:pPr>
            <a:r>
              <a:rPr lang="en-US" sz="1600" dirty="0"/>
              <a:t>One year of high school English</a:t>
            </a:r>
          </a:p>
          <a:p>
            <a:pPr>
              <a:spcAft>
                <a:spcPts val="600"/>
              </a:spcAft>
            </a:pPr>
            <a:r>
              <a:rPr lang="en-US" sz="2000" b="1" u="sng" dirty="0"/>
              <a:t>One</a:t>
            </a:r>
            <a:r>
              <a:rPr lang="en-US" sz="2000" b="1" dirty="0"/>
              <a:t> of the following</a:t>
            </a:r>
            <a:r>
              <a:rPr lang="en-US" sz="2000" dirty="0"/>
              <a:t>:</a:t>
            </a:r>
          </a:p>
          <a:p>
            <a:pPr lvl="1">
              <a:spcAft>
                <a:spcPts val="600"/>
              </a:spcAft>
            </a:pPr>
            <a:r>
              <a:rPr lang="en-US" sz="1600" dirty="0"/>
              <a:t>MATH 90 Basic Mathematics</a:t>
            </a:r>
          </a:p>
          <a:p>
            <a:pPr lvl="1">
              <a:spcAft>
                <a:spcPts val="600"/>
              </a:spcAft>
            </a:pPr>
            <a:r>
              <a:rPr lang="en-US" sz="1600" dirty="0"/>
              <a:t>One year of high school algebra</a:t>
            </a:r>
          </a:p>
          <a:p>
            <a:pPr lvl="1">
              <a:spcAft>
                <a:spcPts val="600"/>
              </a:spcAft>
            </a:pPr>
            <a:r>
              <a:rPr lang="en-US" sz="1600" dirty="0"/>
              <a:t>COMPASS placement into MATH 93 (or higher)</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
        <p:nvSpPr>
          <p:cNvPr id="2" name="TextBox 1"/>
          <p:cNvSpPr txBox="1"/>
          <p:nvPr/>
        </p:nvSpPr>
        <p:spPr>
          <a:xfrm>
            <a:off x="6858000" y="6336268"/>
            <a:ext cx="2133600" cy="369332"/>
          </a:xfrm>
          <a:prstGeom prst="rect">
            <a:avLst/>
          </a:prstGeom>
          <a:noFill/>
        </p:spPr>
        <p:txBody>
          <a:bodyPr wrap="square" rtlCol="0">
            <a:spAutoFit/>
          </a:bodyPr>
          <a:lstStyle/>
          <a:p>
            <a:pPr algn="r"/>
            <a:r>
              <a:rPr lang="en-US" b="1" i="1" dirty="0"/>
              <a:t>Continued …</a:t>
            </a:r>
          </a:p>
        </p:txBody>
      </p:sp>
    </p:spTree>
    <p:extLst>
      <p:ext uri="{BB962C8B-B14F-4D97-AF65-F5344CB8AC3E}">
        <p14:creationId xmlns:p14="http://schemas.microsoft.com/office/powerpoint/2010/main" val="368995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000" b="1" cap="none" dirty="0"/>
              <a:t>MA Prerequisites Cont.</a:t>
            </a:r>
          </a:p>
        </p:txBody>
      </p:sp>
      <p:sp>
        <p:nvSpPr>
          <p:cNvPr id="3" name="Content Placeholder 2"/>
          <p:cNvSpPr>
            <a:spLocks noGrp="1"/>
          </p:cNvSpPr>
          <p:nvPr>
            <p:ph idx="1"/>
          </p:nvPr>
        </p:nvSpPr>
        <p:spPr>
          <a:xfrm>
            <a:off x="457200" y="1752600"/>
            <a:ext cx="8229600" cy="4953000"/>
          </a:xfrm>
        </p:spPr>
        <p:txBody>
          <a:bodyPr>
            <a:normAutofit/>
          </a:bodyPr>
          <a:lstStyle/>
          <a:p>
            <a:pPr>
              <a:spcAft>
                <a:spcPts val="600"/>
              </a:spcAft>
            </a:pPr>
            <a:r>
              <a:rPr lang="en-US" sz="2000" b="1" u="sng" dirty="0"/>
              <a:t>One</a:t>
            </a:r>
            <a:r>
              <a:rPr lang="en-US" sz="2000" b="1" dirty="0"/>
              <a:t> of the following</a:t>
            </a:r>
            <a:r>
              <a:rPr lang="en-US" sz="2000" dirty="0"/>
              <a:t>:</a:t>
            </a:r>
          </a:p>
          <a:p>
            <a:pPr lvl="1">
              <a:spcAft>
                <a:spcPts val="600"/>
              </a:spcAft>
            </a:pPr>
            <a:r>
              <a:rPr lang="en-US" sz="1600" dirty="0"/>
              <a:t>PSYC&amp; 100 General Psychology</a:t>
            </a:r>
          </a:p>
          <a:p>
            <a:pPr lvl="1">
              <a:spcAft>
                <a:spcPts val="600"/>
              </a:spcAft>
            </a:pPr>
            <a:r>
              <a:rPr lang="en-US" sz="1600" dirty="0"/>
              <a:t>PSYC&amp; 200 Lifespan Psychology</a:t>
            </a:r>
          </a:p>
          <a:p>
            <a:pPr>
              <a:spcAft>
                <a:spcPts val="600"/>
              </a:spcAft>
            </a:pPr>
            <a:r>
              <a:rPr lang="en-US" sz="2000" b="1" dirty="0"/>
              <a:t>HLTH 123 </a:t>
            </a:r>
            <a:r>
              <a:rPr lang="en-US" sz="2000" dirty="0"/>
              <a:t>Medical Terminology</a:t>
            </a:r>
          </a:p>
          <a:p>
            <a:pPr>
              <a:spcAft>
                <a:spcPts val="600"/>
              </a:spcAft>
            </a:pPr>
            <a:r>
              <a:rPr lang="en-US" sz="2000" dirty="0"/>
              <a:t>Current </a:t>
            </a:r>
            <a:r>
              <a:rPr lang="en-US" sz="2000" b="1" dirty="0"/>
              <a:t>Basic First Aid </a:t>
            </a:r>
            <a:r>
              <a:rPr lang="en-US" sz="2000" dirty="0"/>
              <a:t>card</a:t>
            </a:r>
          </a:p>
          <a:p>
            <a:pPr>
              <a:spcAft>
                <a:spcPts val="600"/>
              </a:spcAft>
            </a:pPr>
            <a:r>
              <a:rPr lang="en-US" sz="2000" dirty="0"/>
              <a:t>Current </a:t>
            </a:r>
            <a:r>
              <a:rPr lang="en-US" sz="2000" b="1" dirty="0"/>
              <a:t>Health Care Provider CPR</a:t>
            </a:r>
            <a:r>
              <a:rPr lang="en-US" sz="2000" dirty="0"/>
              <a:t> card</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81000"/>
            <a:ext cx="917945" cy="1096963"/>
          </a:xfrm>
          <a:prstGeom prst="rect">
            <a:avLst/>
          </a:prstGeom>
        </p:spPr>
      </p:pic>
    </p:spTree>
    <p:extLst>
      <p:ext uri="{BB962C8B-B14F-4D97-AF65-F5344CB8AC3E}">
        <p14:creationId xmlns:p14="http://schemas.microsoft.com/office/powerpoint/2010/main" val="807722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b06e060-32d5-4ab4-b7ac-2790500ccaa8">
      <UserInfo>
        <DisplayName>Educational Planning</DisplayName>
        <AccountId>20</AccountId>
        <AccountType/>
      </UserInfo>
      <UserInfo>
        <DisplayName>System Account</DisplayName>
        <AccountId>1073741823</AccountId>
        <AccountType/>
      </UserInfo>
      <UserInfo>
        <DisplayName>Sharepoint, Setup Admin</DisplayName>
        <AccountId>21</AccountId>
        <AccountType/>
      </UserInfo>
    </SharedWithUsers>
    <lcf76f155ced4ddcb4097134ff3c332f xmlns="30f3b312-b374-4aa0-8d80-da91bd0fb690">
      <Terms xmlns="http://schemas.microsoft.com/office/infopath/2007/PartnerControls"/>
    </lcf76f155ced4ddcb4097134ff3c332f>
    <TaxCatchAll xmlns="2b06e060-32d5-4ab4-b7ac-2790500cca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B961B06D790246A335ACE00CAF82C1" ma:contentTypeVersion="20" ma:contentTypeDescription="Create a new document." ma:contentTypeScope="" ma:versionID="d66b0a598050d714d141e03a84ea16d6">
  <xsd:schema xmlns:xsd="http://www.w3.org/2001/XMLSchema" xmlns:xs="http://www.w3.org/2001/XMLSchema" xmlns:p="http://schemas.microsoft.com/office/2006/metadata/properties" xmlns:ns1="http://schemas.microsoft.com/sharepoint/v3" xmlns:ns2="30f3b312-b374-4aa0-8d80-da91bd0fb690" xmlns:ns3="2b06e060-32d5-4ab4-b7ac-2790500ccaa8" targetNamespace="http://schemas.microsoft.com/office/2006/metadata/properties" ma:root="true" ma:fieldsID="4c00bcca655fd54b2ea4f39726b31258" ns1:_="" ns2:_="" ns3:_="">
    <xsd:import namespace="http://schemas.microsoft.com/sharepoint/v3"/>
    <xsd:import namespace="30f3b312-b374-4aa0-8d80-da91bd0fb690"/>
    <xsd:import namespace="2b06e060-32d5-4ab4-b7ac-2790500ccaa8"/>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f3b312-b374-4aa0-8d80-da91bd0fb69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0390dc7-9e1e-4562-ac26-c8838dbc39d3"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6e060-32d5-4ab4-b7ac-2790500ccaa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3348d4-e878-4ca1-bdc4-47448120f210}" ma:internalName="TaxCatchAll" ma:showField="CatchAllData" ma:web="2b06e060-32d5-4ab4-b7ac-2790500cca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3C5A6-68B4-46F8-A136-4522ADFDFE6F}">
  <ds:schemaRefs>
    <ds:schemaRef ds:uri="http://schemas.microsoft.com/office/2006/metadata/properties"/>
    <ds:schemaRef ds:uri="http://schemas.microsoft.com/office/infopath/2007/PartnerControls"/>
    <ds:schemaRef ds:uri="http://schemas.microsoft.com/sharepoint/v3"/>
    <ds:schemaRef ds:uri="2b06e060-32d5-4ab4-b7ac-2790500ccaa8"/>
    <ds:schemaRef ds:uri="30f3b312-b374-4aa0-8d80-da91bd0fb690"/>
  </ds:schemaRefs>
</ds:datastoreItem>
</file>

<file path=customXml/itemProps2.xml><?xml version="1.0" encoding="utf-8"?>
<ds:datastoreItem xmlns:ds="http://schemas.openxmlformats.org/officeDocument/2006/customXml" ds:itemID="{FA520F93-0D07-4F50-A1C1-1B3F37863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f3b312-b374-4aa0-8d80-da91bd0fb690"/>
    <ds:schemaRef ds:uri="2b06e060-32d5-4ab4-b7ac-2790500cc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6805-DF0E-4D87-8DE3-99F245DF01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4936</TotalTime>
  <Words>1434</Words>
  <Application>Microsoft Office PowerPoint</Application>
  <PresentationFormat>On-screen Show (4:3)</PresentationFormat>
  <Paragraphs>237</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Wingdings</vt:lpstr>
      <vt:lpstr>Wingdings 2</vt:lpstr>
      <vt:lpstr>Quotable</vt:lpstr>
      <vt:lpstr>Allied Health &amp; Nursing - Information Session</vt:lpstr>
      <vt:lpstr>Things We Will Cover</vt:lpstr>
      <vt:lpstr>Limited Enrollment Programs</vt:lpstr>
      <vt:lpstr>Getting Started</vt:lpstr>
      <vt:lpstr>Getting Started Cont.</vt:lpstr>
      <vt:lpstr>Medical Assistant (MA)</vt:lpstr>
      <vt:lpstr>What is a MA? What do they do?</vt:lpstr>
      <vt:lpstr>MA Prerequisites</vt:lpstr>
      <vt:lpstr>MA Prerequisites Cont.</vt:lpstr>
      <vt:lpstr>MA Applications</vt:lpstr>
      <vt:lpstr>Medical Laboratory Technology (MLT)</vt:lpstr>
      <vt:lpstr>What is an MLT? What do they do?</vt:lpstr>
      <vt:lpstr>MLT Locations</vt:lpstr>
      <vt:lpstr>MLT First-Year Courses*</vt:lpstr>
      <vt:lpstr>MLT Applications</vt:lpstr>
      <vt:lpstr>Nursing</vt:lpstr>
      <vt:lpstr>What is a Nurse? What do they do?</vt:lpstr>
      <vt:lpstr>Nursing Prerequisites</vt:lpstr>
      <vt:lpstr>Nursing Corequisites</vt:lpstr>
      <vt:lpstr>Applications</vt:lpstr>
      <vt:lpstr>General Info For  All Programs</vt:lpstr>
      <vt:lpstr>Application Notes/Tips</vt:lpstr>
      <vt:lpstr>Acceptance</vt:lpstr>
      <vt:lpstr>Nursing Program Acceptance</vt:lpstr>
      <vt:lpstr>After Submitting  Applications</vt:lpstr>
      <vt:lpstr>Anticipated Expenses</vt:lpstr>
      <vt:lpstr>Conviction of Crimes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Allied Health Information Session</dc:title>
  <dc:creator>Grove, Bridget</dc:creator>
  <cp:lastModifiedBy>Theresa Taylor</cp:lastModifiedBy>
  <cp:revision>195</cp:revision>
  <cp:lastPrinted>2015-09-29T18:39:47Z</cp:lastPrinted>
  <dcterms:created xsi:type="dcterms:W3CDTF">2012-10-23T22:56:17Z</dcterms:created>
  <dcterms:modified xsi:type="dcterms:W3CDTF">2026-06-01T20:35:16Z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0x01010019B961B06D790246A335ACE00CAF82C1</vt:lpwstr>
  </property>
  <property fmtid="{D5CDD505-2E9C-101B-9397-08002B2CF9AE}" pid="3" name="Order">
    <vt:r8>100</vt:r8>
  </property>
  <property fmtid="{D5CDD505-2E9C-101B-9397-08002B2CF9AE}" pid="4" name="MediaServiceImageTags">
    <vt:lpwstr/>
  </property>
</Properties>
</file>